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2" r:id="rId17"/>
    <p:sldId id="273" r:id="rId18"/>
    <p:sldId id="270"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50" autoAdjust="0"/>
    <p:restoredTop sz="94660"/>
  </p:normalViewPr>
  <p:slideViewPr>
    <p:cSldViewPr snapToGrid="0">
      <p:cViewPr varScale="1">
        <p:scale>
          <a:sx n="82" d="100"/>
          <a:sy n="82" d="100"/>
        </p:scale>
        <p:origin x="470"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Заглавен слайд">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E2B7596D-ECBF-4D99-A256-45BF7AB87D5B}"/>
              </a:ext>
            </a:extLst>
          </p:cNvPr>
          <p:cNvSpPr>
            <a:spLocks noGrp="1"/>
          </p:cNvSpPr>
          <p:nvPr>
            <p:ph type="ctrTitle"/>
          </p:nvPr>
        </p:nvSpPr>
        <p:spPr>
          <a:xfrm>
            <a:off x="1524000" y="1122363"/>
            <a:ext cx="9144000" cy="2387600"/>
          </a:xfrm>
        </p:spPr>
        <p:txBody>
          <a:bodyPr anchor="b"/>
          <a:lstStyle>
            <a:lvl1pPr algn="ctr">
              <a:defRPr sz="6000"/>
            </a:lvl1pPr>
          </a:lstStyle>
          <a:p>
            <a:r>
              <a:rPr lang="bg-BG"/>
              <a:t>Редакт. стил загл. образец</a:t>
            </a:r>
            <a:endParaRPr lang="en-US"/>
          </a:p>
        </p:txBody>
      </p:sp>
      <p:sp>
        <p:nvSpPr>
          <p:cNvPr id="3" name="Подзаглавие 2">
            <a:extLst>
              <a:ext uri="{FF2B5EF4-FFF2-40B4-BE49-F238E27FC236}">
                <a16:creationId xmlns:a16="http://schemas.microsoft.com/office/drawing/2014/main" id="{E66C3E86-EF50-40FD-9CC5-DCAEA1C0758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bg-BG"/>
              <a:t>Щракнете, за да редактирате стила на подзаглавието в образеца</a:t>
            </a:r>
            <a:endParaRPr lang="en-US"/>
          </a:p>
        </p:txBody>
      </p:sp>
      <p:sp>
        <p:nvSpPr>
          <p:cNvPr id="4" name="Контейнер за дата 3">
            <a:extLst>
              <a:ext uri="{FF2B5EF4-FFF2-40B4-BE49-F238E27FC236}">
                <a16:creationId xmlns:a16="http://schemas.microsoft.com/office/drawing/2014/main" id="{0423E0FE-5AE1-4748-A508-E52418F366A0}"/>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5" name="Контейнер за долния колонтитул 4">
            <a:extLst>
              <a:ext uri="{FF2B5EF4-FFF2-40B4-BE49-F238E27FC236}">
                <a16:creationId xmlns:a16="http://schemas.microsoft.com/office/drawing/2014/main" id="{427452B0-AAA8-4AEE-A2FB-FAE10ACB61DA}"/>
              </a:ext>
            </a:extLst>
          </p:cNvPr>
          <p:cNvSpPr>
            <a:spLocks noGrp="1"/>
          </p:cNvSpPr>
          <p:nvPr>
            <p:ph type="ftr" sz="quarter" idx="11"/>
          </p:nvPr>
        </p:nvSpPr>
        <p:spPr/>
        <p:txBody>
          <a:bodyPr/>
          <a:lstStyle/>
          <a:p>
            <a:endParaRPr lang="en-US"/>
          </a:p>
        </p:txBody>
      </p:sp>
      <p:sp>
        <p:nvSpPr>
          <p:cNvPr id="6" name="Контейнер за номер на слайда 5">
            <a:extLst>
              <a:ext uri="{FF2B5EF4-FFF2-40B4-BE49-F238E27FC236}">
                <a16:creationId xmlns:a16="http://schemas.microsoft.com/office/drawing/2014/main" id="{465B8AE6-6BB8-4AAD-90F7-3208FE12DDE8}"/>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4119112552"/>
      </p:ext>
    </p:extLst>
  </p:cSld>
  <p:clrMapOvr>
    <a:masterClrMapping/>
  </p:clrMapOvr>
  <p:transition spd="slow">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лавие и вертикален текст">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4F9191D5-A849-4F13-8709-67485F4DCAB4}"/>
              </a:ext>
            </a:extLst>
          </p:cNvPr>
          <p:cNvSpPr>
            <a:spLocks noGrp="1"/>
          </p:cNvSpPr>
          <p:nvPr>
            <p:ph type="title"/>
          </p:nvPr>
        </p:nvSpPr>
        <p:spPr/>
        <p:txBody>
          <a:bodyPr/>
          <a:lstStyle/>
          <a:p>
            <a:r>
              <a:rPr lang="bg-BG"/>
              <a:t>Редакт. стил загл. образец</a:t>
            </a:r>
            <a:endParaRPr lang="en-US"/>
          </a:p>
        </p:txBody>
      </p:sp>
      <p:sp>
        <p:nvSpPr>
          <p:cNvPr id="3" name="Контейнер за вертикален текст 2">
            <a:extLst>
              <a:ext uri="{FF2B5EF4-FFF2-40B4-BE49-F238E27FC236}">
                <a16:creationId xmlns:a16="http://schemas.microsoft.com/office/drawing/2014/main" id="{96D5DA47-258B-4865-96D3-13F358E1AA77}"/>
              </a:ext>
            </a:extLst>
          </p:cNvPr>
          <p:cNvSpPr>
            <a:spLocks noGrp="1"/>
          </p:cNvSpPr>
          <p:nvPr>
            <p:ph type="body" orient="vert" idx="1"/>
          </p:nvPr>
        </p:nvSpPr>
        <p:spPr/>
        <p:txBody>
          <a:bodyPr vert="eaVert"/>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endParaRPr lang="en-US"/>
          </a:p>
        </p:txBody>
      </p:sp>
      <p:sp>
        <p:nvSpPr>
          <p:cNvPr id="4" name="Контейнер за дата 3">
            <a:extLst>
              <a:ext uri="{FF2B5EF4-FFF2-40B4-BE49-F238E27FC236}">
                <a16:creationId xmlns:a16="http://schemas.microsoft.com/office/drawing/2014/main" id="{ADC2D0E2-051C-4474-98F2-F24EE0FE08E4}"/>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5" name="Контейнер за долния колонтитул 4">
            <a:extLst>
              <a:ext uri="{FF2B5EF4-FFF2-40B4-BE49-F238E27FC236}">
                <a16:creationId xmlns:a16="http://schemas.microsoft.com/office/drawing/2014/main" id="{8C8D8928-7D25-453C-88AE-305C56A01C49}"/>
              </a:ext>
            </a:extLst>
          </p:cNvPr>
          <p:cNvSpPr>
            <a:spLocks noGrp="1"/>
          </p:cNvSpPr>
          <p:nvPr>
            <p:ph type="ftr" sz="quarter" idx="11"/>
          </p:nvPr>
        </p:nvSpPr>
        <p:spPr/>
        <p:txBody>
          <a:bodyPr/>
          <a:lstStyle/>
          <a:p>
            <a:endParaRPr lang="en-US"/>
          </a:p>
        </p:txBody>
      </p:sp>
      <p:sp>
        <p:nvSpPr>
          <p:cNvPr id="6" name="Контейнер за номер на слайда 5">
            <a:extLst>
              <a:ext uri="{FF2B5EF4-FFF2-40B4-BE49-F238E27FC236}">
                <a16:creationId xmlns:a16="http://schemas.microsoft.com/office/drawing/2014/main" id="{3A097377-D9A7-44C6-9550-485FB2932051}"/>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2951983010"/>
      </p:ext>
    </p:extLst>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но заглавие и текст">
    <p:spTree>
      <p:nvGrpSpPr>
        <p:cNvPr id="1" name=""/>
        <p:cNvGrpSpPr/>
        <p:nvPr/>
      </p:nvGrpSpPr>
      <p:grpSpPr>
        <a:xfrm>
          <a:off x="0" y="0"/>
          <a:ext cx="0" cy="0"/>
          <a:chOff x="0" y="0"/>
          <a:chExt cx="0" cy="0"/>
        </a:xfrm>
      </p:grpSpPr>
      <p:sp>
        <p:nvSpPr>
          <p:cNvPr id="2" name="Вертикално заглавие 1">
            <a:extLst>
              <a:ext uri="{FF2B5EF4-FFF2-40B4-BE49-F238E27FC236}">
                <a16:creationId xmlns:a16="http://schemas.microsoft.com/office/drawing/2014/main" id="{95BADFBB-6699-4683-BF20-48CFCC9B6E0C}"/>
              </a:ext>
            </a:extLst>
          </p:cNvPr>
          <p:cNvSpPr>
            <a:spLocks noGrp="1"/>
          </p:cNvSpPr>
          <p:nvPr>
            <p:ph type="title" orient="vert"/>
          </p:nvPr>
        </p:nvSpPr>
        <p:spPr>
          <a:xfrm>
            <a:off x="8724900" y="365125"/>
            <a:ext cx="2628900" cy="5811838"/>
          </a:xfrm>
        </p:spPr>
        <p:txBody>
          <a:bodyPr vert="eaVert"/>
          <a:lstStyle/>
          <a:p>
            <a:r>
              <a:rPr lang="bg-BG"/>
              <a:t>Редакт. стил загл. образец</a:t>
            </a:r>
            <a:endParaRPr lang="en-US"/>
          </a:p>
        </p:txBody>
      </p:sp>
      <p:sp>
        <p:nvSpPr>
          <p:cNvPr id="3" name="Контейнер за вертикален текст 2">
            <a:extLst>
              <a:ext uri="{FF2B5EF4-FFF2-40B4-BE49-F238E27FC236}">
                <a16:creationId xmlns:a16="http://schemas.microsoft.com/office/drawing/2014/main" id="{F8B329B7-F267-4E0D-8622-A94D5D6B3BC0}"/>
              </a:ext>
            </a:extLst>
          </p:cNvPr>
          <p:cNvSpPr>
            <a:spLocks noGrp="1"/>
          </p:cNvSpPr>
          <p:nvPr>
            <p:ph type="body" orient="vert" idx="1"/>
          </p:nvPr>
        </p:nvSpPr>
        <p:spPr>
          <a:xfrm>
            <a:off x="838200" y="365125"/>
            <a:ext cx="7734300" cy="5811838"/>
          </a:xfrm>
        </p:spPr>
        <p:txBody>
          <a:bodyPr vert="eaVert"/>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endParaRPr lang="en-US"/>
          </a:p>
        </p:txBody>
      </p:sp>
      <p:sp>
        <p:nvSpPr>
          <p:cNvPr id="4" name="Контейнер за дата 3">
            <a:extLst>
              <a:ext uri="{FF2B5EF4-FFF2-40B4-BE49-F238E27FC236}">
                <a16:creationId xmlns:a16="http://schemas.microsoft.com/office/drawing/2014/main" id="{37FC57E9-2352-4ADA-A60E-E96FB1C10A60}"/>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5" name="Контейнер за долния колонтитул 4">
            <a:extLst>
              <a:ext uri="{FF2B5EF4-FFF2-40B4-BE49-F238E27FC236}">
                <a16:creationId xmlns:a16="http://schemas.microsoft.com/office/drawing/2014/main" id="{8C7C2325-D08D-4E1F-992A-2D7230794980}"/>
              </a:ext>
            </a:extLst>
          </p:cNvPr>
          <p:cNvSpPr>
            <a:spLocks noGrp="1"/>
          </p:cNvSpPr>
          <p:nvPr>
            <p:ph type="ftr" sz="quarter" idx="11"/>
          </p:nvPr>
        </p:nvSpPr>
        <p:spPr/>
        <p:txBody>
          <a:bodyPr/>
          <a:lstStyle/>
          <a:p>
            <a:endParaRPr lang="en-US"/>
          </a:p>
        </p:txBody>
      </p:sp>
      <p:sp>
        <p:nvSpPr>
          <p:cNvPr id="6" name="Контейнер за номер на слайда 5">
            <a:extLst>
              <a:ext uri="{FF2B5EF4-FFF2-40B4-BE49-F238E27FC236}">
                <a16:creationId xmlns:a16="http://schemas.microsoft.com/office/drawing/2014/main" id="{5052DA61-6B4B-407B-9304-A80E3ED6CFD0}"/>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2216498892"/>
      </p:ext>
    </p:extLst>
  </p:cSld>
  <p:clrMapOvr>
    <a:masterClrMapping/>
  </p:clrMapOvr>
  <p:transition spd="slow">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лавие и съдържание">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F8B14C10-21A0-4B9B-BFA9-E295D68465F6}"/>
              </a:ext>
            </a:extLst>
          </p:cNvPr>
          <p:cNvSpPr>
            <a:spLocks noGrp="1"/>
          </p:cNvSpPr>
          <p:nvPr>
            <p:ph type="title"/>
          </p:nvPr>
        </p:nvSpPr>
        <p:spPr/>
        <p:txBody>
          <a:bodyPr/>
          <a:lstStyle/>
          <a:p>
            <a:r>
              <a:rPr lang="bg-BG"/>
              <a:t>Редакт. стил загл. образец</a:t>
            </a:r>
            <a:endParaRPr lang="en-US"/>
          </a:p>
        </p:txBody>
      </p:sp>
      <p:sp>
        <p:nvSpPr>
          <p:cNvPr id="3" name="Контейнер за съдържание 2">
            <a:extLst>
              <a:ext uri="{FF2B5EF4-FFF2-40B4-BE49-F238E27FC236}">
                <a16:creationId xmlns:a16="http://schemas.microsoft.com/office/drawing/2014/main" id="{CBA069AF-62B0-4DD8-85D3-D1B6EDA44EC4}"/>
              </a:ext>
            </a:extLst>
          </p:cNvPr>
          <p:cNvSpPr>
            <a:spLocks noGrp="1"/>
          </p:cNvSpPr>
          <p:nvPr>
            <p:ph idx="1"/>
          </p:nvPr>
        </p:nvSpPr>
        <p:spPr/>
        <p:txBody>
          <a:bodyPr/>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endParaRPr lang="en-US"/>
          </a:p>
        </p:txBody>
      </p:sp>
      <p:sp>
        <p:nvSpPr>
          <p:cNvPr id="4" name="Контейнер за дата 3">
            <a:extLst>
              <a:ext uri="{FF2B5EF4-FFF2-40B4-BE49-F238E27FC236}">
                <a16:creationId xmlns:a16="http://schemas.microsoft.com/office/drawing/2014/main" id="{A0CB30DC-8B33-4FA4-98B3-1BAEC4F7D066}"/>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5" name="Контейнер за долния колонтитул 4">
            <a:extLst>
              <a:ext uri="{FF2B5EF4-FFF2-40B4-BE49-F238E27FC236}">
                <a16:creationId xmlns:a16="http://schemas.microsoft.com/office/drawing/2014/main" id="{03B8526F-00B1-430C-A01E-7AD0481F060A}"/>
              </a:ext>
            </a:extLst>
          </p:cNvPr>
          <p:cNvSpPr>
            <a:spLocks noGrp="1"/>
          </p:cNvSpPr>
          <p:nvPr>
            <p:ph type="ftr" sz="quarter" idx="11"/>
          </p:nvPr>
        </p:nvSpPr>
        <p:spPr/>
        <p:txBody>
          <a:bodyPr/>
          <a:lstStyle/>
          <a:p>
            <a:endParaRPr lang="en-US"/>
          </a:p>
        </p:txBody>
      </p:sp>
      <p:sp>
        <p:nvSpPr>
          <p:cNvPr id="6" name="Контейнер за номер на слайда 5">
            <a:extLst>
              <a:ext uri="{FF2B5EF4-FFF2-40B4-BE49-F238E27FC236}">
                <a16:creationId xmlns:a16="http://schemas.microsoft.com/office/drawing/2014/main" id="{386DFB01-CFC1-493B-99F5-42A5D2E68BD6}"/>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1150122907"/>
      </p:ext>
    </p:extLst>
  </p:cSld>
  <p:clrMapOvr>
    <a:masterClrMapping/>
  </p:clrMapOvr>
  <p:transition spd="slow">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лавка разд.">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86C4656E-1E9E-45FE-BC3A-35F67C09F9A0}"/>
              </a:ext>
            </a:extLst>
          </p:cNvPr>
          <p:cNvSpPr>
            <a:spLocks noGrp="1"/>
          </p:cNvSpPr>
          <p:nvPr>
            <p:ph type="title"/>
          </p:nvPr>
        </p:nvSpPr>
        <p:spPr>
          <a:xfrm>
            <a:off x="831850" y="1709738"/>
            <a:ext cx="10515600" cy="2852737"/>
          </a:xfrm>
        </p:spPr>
        <p:txBody>
          <a:bodyPr anchor="b"/>
          <a:lstStyle>
            <a:lvl1pPr>
              <a:defRPr sz="6000"/>
            </a:lvl1pPr>
          </a:lstStyle>
          <a:p>
            <a:r>
              <a:rPr lang="bg-BG"/>
              <a:t>Редакт. стил загл. образец</a:t>
            </a:r>
            <a:endParaRPr lang="en-US"/>
          </a:p>
        </p:txBody>
      </p:sp>
      <p:sp>
        <p:nvSpPr>
          <p:cNvPr id="3" name="Текстов контейнер 2">
            <a:extLst>
              <a:ext uri="{FF2B5EF4-FFF2-40B4-BE49-F238E27FC236}">
                <a16:creationId xmlns:a16="http://schemas.microsoft.com/office/drawing/2014/main" id="{4F96BC22-D7A3-4F05-892E-D4622507DB1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bg-BG"/>
              <a:t>Щракнете, за да редактирате стиловете на текста в образеца</a:t>
            </a:r>
          </a:p>
        </p:txBody>
      </p:sp>
      <p:sp>
        <p:nvSpPr>
          <p:cNvPr id="4" name="Контейнер за дата 3">
            <a:extLst>
              <a:ext uri="{FF2B5EF4-FFF2-40B4-BE49-F238E27FC236}">
                <a16:creationId xmlns:a16="http://schemas.microsoft.com/office/drawing/2014/main" id="{FC8A5FB7-3316-4720-B931-80F1598DA248}"/>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5" name="Контейнер за долния колонтитул 4">
            <a:extLst>
              <a:ext uri="{FF2B5EF4-FFF2-40B4-BE49-F238E27FC236}">
                <a16:creationId xmlns:a16="http://schemas.microsoft.com/office/drawing/2014/main" id="{B7BAB2FF-D5F0-4228-AC3B-51000F34446F}"/>
              </a:ext>
            </a:extLst>
          </p:cNvPr>
          <p:cNvSpPr>
            <a:spLocks noGrp="1"/>
          </p:cNvSpPr>
          <p:nvPr>
            <p:ph type="ftr" sz="quarter" idx="11"/>
          </p:nvPr>
        </p:nvSpPr>
        <p:spPr/>
        <p:txBody>
          <a:bodyPr/>
          <a:lstStyle/>
          <a:p>
            <a:endParaRPr lang="en-US"/>
          </a:p>
        </p:txBody>
      </p:sp>
      <p:sp>
        <p:nvSpPr>
          <p:cNvPr id="6" name="Контейнер за номер на слайда 5">
            <a:extLst>
              <a:ext uri="{FF2B5EF4-FFF2-40B4-BE49-F238E27FC236}">
                <a16:creationId xmlns:a16="http://schemas.microsoft.com/office/drawing/2014/main" id="{F8A8B25A-13A8-49F2-98E0-FF8E7F5FBE3C}"/>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1115545521"/>
      </p:ext>
    </p:extLst>
  </p:cSld>
  <p:clrMapOvr>
    <a:masterClrMapping/>
  </p:clrMapOvr>
  <p:transition spd="slow">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е съдържания">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64DB6104-E483-4017-AA99-A4B32D4A19D5}"/>
              </a:ext>
            </a:extLst>
          </p:cNvPr>
          <p:cNvSpPr>
            <a:spLocks noGrp="1"/>
          </p:cNvSpPr>
          <p:nvPr>
            <p:ph type="title"/>
          </p:nvPr>
        </p:nvSpPr>
        <p:spPr/>
        <p:txBody>
          <a:bodyPr/>
          <a:lstStyle/>
          <a:p>
            <a:r>
              <a:rPr lang="bg-BG"/>
              <a:t>Редакт. стил загл. образец</a:t>
            </a:r>
            <a:endParaRPr lang="en-US"/>
          </a:p>
        </p:txBody>
      </p:sp>
      <p:sp>
        <p:nvSpPr>
          <p:cNvPr id="3" name="Контейнер за съдържание 2">
            <a:extLst>
              <a:ext uri="{FF2B5EF4-FFF2-40B4-BE49-F238E27FC236}">
                <a16:creationId xmlns:a16="http://schemas.microsoft.com/office/drawing/2014/main" id="{91CDC6E8-1A7C-48A6-BE68-A9F23B5742E1}"/>
              </a:ext>
            </a:extLst>
          </p:cNvPr>
          <p:cNvSpPr>
            <a:spLocks noGrp="1"/>
          </p:cNvSpPr>
          <p:nvPr>
            <p:ph sz="half" idx="1"/>
          </p:nvPr>
        </p:nvSpPr>
        <p:spPr>
          <a:xfrm>
            <a:off x="838200" y="1825625"/>
            <a:ext cx="5181600" cy="4351338"/>
          </a:xfrm>
        </p:spPr>
        <p:txBody>
          <a:bodyPr/>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endParaRPr lang="en-US"/>
          </a:p>
        </p:txBody>
      </p:sp>
      <p:sp>
        <p:nvSpPr>
          <p:cNvPr id="4" name="Контейнер за съдържание 3">
            <a:extLst>
              <a:ext uri="{FF2B5EF4-FFF2-40B4-BE49-F238E27FC236}">
                <a16:creationId xmlns:a16="http://schemas.microsoft.com/office/drawing/2014/main" id="{247B64E7-4C4D-49A1-9524-7A860F6AC0C7}"/>
              </a:ext>
            </a:extLst>
          </p:cNvPr>
          <p:cNvSpPr>
            <a:spLocks noGrp="1"/>
          </p:cNvSpPr>
          <p:nvPr>
            <p:ph sz="half" idx="2"/>
          </p:nvPr>
        </p:nvSpPr>
        <p:spPr>
          <a:xfrm>
            <a:off x="6172200" y="1825625"/>
            <a:ext cx="5181600" cy="4351338"/>
          </a:xfrm>
        </p:spPr>
        <p:txBody>
          <a:bodyPr/>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endParaRPr lang="en-US"/>
          </a:p>
        </p:txBody>
      </p:sp>
      <p:sp>
        <p:nvSpPr>
          <p:cNvPr id="5" name="Контейнер за дата 4">
            <a:extLst>
              <a:ext uri="{FF2B5EF4-FFF2-40B4-BE49-F238E27FC236}">
                <a16:creationId xmlns:a16="http://schemas.microsoft.com/office/drawing/2014/main" id="{48629298-F5F6-4380-A3EC-E1731C45EAFC}"/>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6" name="Контейнер за долния колонтитул 5">
            <a:extLst>
              <a:ext uri="{FF2B5EF4-FFF2-40B4-BE49-F238E27FC236}">
                <a16:creationId xmlns:a16="http://schemas.microsoft.com/office/drawing/2014/main" id="{9F4682D2-F62D-4848-B0CF-9EAAE682666B}"/>
              </a:ext>
            </a:extLst>
          </p:cNvPr>
          <p:cNvSpPr>
            <a:spLocks noGrp="1"/>
          </p:cNvSpPr>
          <p:nvPr>
            <p:ph type="ftr" sz="quarter" idx="11"/>
          </p:nvPr>
        </p:nvSpPr>
        <p:spPr/>
        <p:txBody>
          <a:bodyPr/>
          <a:lstStyle/>
          <a:p>
            <a:endParaRPr lang="en-US"/>
          </a:p>
        </p:txBody>
      </p:sp>
      <p:sp>
        <p:nvSpPr>
          <p:cNvPr id="7" name="Контейнер за номер на слайда 6">
            <a:extLst>
              <a:ext uri="{FF2B5EF4-FFF2-40B4-BE49-F238E27FC236}">
                <a16:creationId xmlns:a16="http://schemas.microsoft.com/office/drawing/2014/main" id="{92852E9C-B4FF-4956-80F8-60071E660E24}"/>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2675017704"/>
      </p:ext>
    </p:extLst>
  </p:cSld>
  <p:clrMapOvr>
    <a:masterClrMapping/>
  </p:clrMapOvr>
  <p:transition spd="slow">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7CC484EE-A1E2-4A80-9F4B-10BB4AB4EBC2}"/>
              </a:ext>
            </a:extLst>
          </p:cNvPr>
          <p:cNvSpPr>
            <a:spLocks noGrp="1"/>
          </p:cNvSpPr>
          <p:nvPr>
            <p:ph type="title"/>
          </p:nvPr>
        </p:nvSpPr>
        <p:spPr>
          <a:xfrm>
            <a:off x="839788" y="365125"/>
            <a:ext cx="10515600" cy="1325563"/>
          </a:xfrm>
        </p:spPr>
        <p:txBody>
          <a:bodyPr/>
          <a:lstStyle/>
          <a:p>
            <a:r>
              <a:rPr lang="bg-BG"/>
              <a:t>Редакт. стил загл. образец</a:t>
            </a:r>
            <a:endParaRPr lang="en-US"/>
          </a:p>
        </p:txBody>
      </p:sp>
      <p:sp>
        <p:nvSpPr>
          <p:cNvPr id="3" name="Текстов контейнер 2">
            <a:extLst>
              <a:ext uri="{FF2B5EF4-FFF2-40B4-BE49-F238E27FC236}">
                <a16:creationId xmlns:a16="http://schemas.microsoft.com/office/drawing/2014/main" id="{6464C055-CE4B-4BD7-BFC0-60E1DE16ECF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a:t>Щракнете, за да редактирате стиловете на текста в образеца</a:t>
            </a:r>
          </a:p>
        </p:txBody>
      </p:sp>
      <p:sp>
        <p:nvSpPr>
          <p:cNvPr id="4" name="Контейнер за съдържание 3">
            <a:extLst>
              <a:ext uri="{FF2B5EF4-FFF2-40B4-BE49-F238E27FC236}">
                <a16:creationId xmlns:a16="http://schemas.microsoft.com/office/drawing/2014/main" id="{03A89043-D1CE-4503-A7C5-A635B7CBCDCC}"/>
              </a:ext>
            </a:extLst>
          </p:cNvPr>
          <p:cNvSpPr>
            <a:spLocks noGrp="1"/>
          </p:cNvSpPr>
          <p:nvPr>
            <p:ph sz="half" idx="2"/>
          </p:nvPr>
        </p:nvSpPr>
        <p:spPr>
          <a:xfrm>
            <a:off x="839788" y="2505075"/>
            <a:ext cx="5157787" cy="3684588"/>
          </a:xfrm>
        </p:spPr>
        <p:txBody>
          <a:bodyPr/>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endParaRPr lang="en-US"/>
          </a:p>
        </p:txBody>
      </p:sp>
      <p:sp>
        <p:nvSpPr>
          <p:cNvPr id="5" name="Текстов контейнер 4">
            <a:extLst>
              <a:ext uri="{FF2B5EF4-FFF2-40B4-BE49-F238E27FC236}">
                <a16:creationId xmlns:a16="http://schemas.microsoft.com/office/drawing/2014/main" id="{5CA6D50D-BC48-4814-B956-95B1B443622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bg-BG"/>
              <a:t>Щракнете, за да редактирате стиловете на текста в образеца</a:t>
            </a:r>
          </a:p>
        </p:txBody>
      </p:sp>
      <p:sp>
        <p:nvSpPr>
          <p:cNvPr id="6" name="Контейнер за съдържание 5">
            <a:extLst>
              <a:ext uri="{FF2B5EF4-FFF2-40B4-BE49-F238E27FC236}">
                <a16:creationId xmlns:a16="http://schemas.microsoft.com/office/drawing/2014/main" id="{F2B4DB68-DC37-4557-974D-35AF30169316}"/>
              </a:ext>
            </a:extLst>
          </p:cNvPr>
          <p:cNvSpPr>
            <a:spLocks noGrp="1"/>
          </p:cNvSpPr>
          <p:nvPr>
            <p:ph sz="quarter" idx="4"/>
          </p:nvPr>
        </p:nvSpPr>
        <p:spPr>
          <a:xfrm>
            <a:off x="6172200" y="2505075"/>
            <a:ext cx="5183188" cy="3684588"/>
          </a:xfrm>
        </p:spPr>
        <p:txBody>
          <a:bodyPr/>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endParaRPr lang="en-US"/>
          </a:p>
        </p:txBody>
      </p:sp>
      <p:sp>
        <p:nvSpPr>
          <p:cNvPr id="7" name="Контейнер за дата 6">
            <a:extLst>
              <a:ext uri="{FF2B5EF4-FFF2-40B4-BE49-F238E27FC236}">
                <a16:creationId xmlns:a16="http://schemas.microsoft.com/office/drawing/2014/main" id="{E2F96572-4858-46E2-9878-ACDF1B31983E}"/>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8" name="Контейнер за долния колонтитул 7">
            <a:extLst>
              <a:ext uri="{FF2B5EF4-FFF2-40B4-BE49-F238E27FC236}">
                <a16:creationId xmlns:a16="http://schemas.microsoft.com/office/drawing/2014/main" id="{FA36A94B-221F-423A-BFF3-45B8404D2311}"/>
              </a:ext>
            </a:extLst>
          </p:cNvPr>
          <p:cNvSpPr>
            <a:spLocks noGrp="1"/>
          </p:cNvSpPr>
          <p:nvPr>
            <p:ph type="ftr" sz="quarter" idx="11"/>
          </p:nvPr>
        </p:nvSpPr>
        <p:spPr/>
        <p:txBody>
          <a:bodyPr/>
          <a:lstStyle/>
          <a:p>
            <a:endParaRPr lang="en-US"/>
          </a:p>
        </p:txBody>
      </p:sp>
      <p:sp>
        <p:nvSpPr>
          <p:cNvPr id="9" name="Контейнер за номер на слайда 8">
            <a:extLst>
              <a:ext uri="{FF2B5EF4-FFF2-40B4-BE49-F238E27FC236}">
                <a16:creationId xmlns:a16="http://schemas.microsoft.com/office/drawing/2014/main" id="{66A86AAB-B463-4828-B22A-B9650863D218}"/>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1386692043"/>
      </p:ext>
    </p:extLst>
  </p:cSld>
  <p:clrMapOvr>
    <a:masterClrMapping/>
  </p:clrMapOvr>
  <p:transition spd="slow">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Само заглавие">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4AD52FD9-A3DD-4D1C-8762-85D29B0BF9E1}"/>
              </a:ext>
            </a:extLst>
          </p:cNvPr>
          <p:cNvSpPr>
            <a:spLocks noGrp="1"/>
          </p:cNvSpPr>
          <p:nvPr>
            <p:ph type="title"/>
          </p:nvPr>
        </p:nvSpPr>
        <p:spPr/>
        <p:txBody>
          <a:bodyPr/>
          <a:lstStyle/>
          <a:p>
            <a:r>
              <a:rPr lang="bg-BG"/>
              <a:t>Редакт. стил загл. образец</a:t>
            </a:r>
            <a:endParaRPr lang="en-US"/>
          </a:p>
        </p:txBody>
      </p:sp>
      <p:sp>
        <p:nvSpPr>
          <p:cNvPr id="3" name="Контейнер за дата 2">
            <a:extLst>
              <a:ext uri="{FF2B5EF4-FFF2-40B4-BE49-F238E27FC236}">
                <a16:creationId xmlns:a16="http://schemas.microsoft.com/office/drawing/2014/main" id="{CA141244-FB7E-4609-B281-FC8C2C701FD7}"/>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4" name="Контейнер за долния колонтитул 3">
            <a:extLst>
              <a:ext uri="{FF2B5EF4-FFF2-40B4-BE49-F238E27FC236}">
                <a16:creationId xmlns:a16="http://schemas.microsoft.com/office/drawing/2014/main" id="{9ED771C7-B86D-4E4A-A9A5-A8B8FD81FD68}"/>
              </a:ext>
            </a:extLst>
          </p:cNvPr>
          <p:cNvSpPr>
            <a:spLocks noGrp="1"/>
          </p:cNvSpPr>
          <p:nvPr>
            <p:ph type="ftr" sz="quarter" idx="11"/>
          </p:nvPr>
        </p:nvSpPr>
        <p:spPr/>
        <p:txBody>
          <a:bodyPr/>
          <a:lstStyle/>
          <a:p>
            <a:endParaRPr lang="en-US"/>
          </a:p>
        </p:txBody>
      </p:sp>
      <p:sp>
        <p:nvSpPr>
          <p:cNvPr id="5" name="Контейнер за номер на слайда 4">
            <a:extLst>
              <a:ext uri="{FF2B5EF4-FFF2-40B4-BE49-F238E27FC236}">
                <a16:creationId xmlns:a16="http://schemas.microsoft.com/office/drawing/2014/main" id="{9D603A07-79BE-4360-B430-FD7F0E6335B1}"/>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2884255843"/>
      </p:ext>
    </p:extLst>
  </p:cSld>
  <p:clrMapOvr>
    <a:masterClrMapping/>
  </p:clrMapOvr>
  <p:transition spd="slow">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разен">
    <p:spTree>
      <p:nvGrpSpPr>
        <p:cNvPr id="1" name=""/>
        <p:cNvGrpSpPr/>
        <p:nvPr/>
      </p:nvGrpSpPr>
      <p:grpSpPr>
        <a:xfrm>
          <a:off x="0" y="0"/>
          <a:ext cx="0" cy="0"/>
          <a:chOff x="0" y="0"/>
          <a:chExt cx="0" cy="0"/>
        </a:xfrm>
      </p:grpSpPr>
      <p:sp>
        <p:nvSpPr>
          <p:cNvPr id="2" name="Контейнер за дата 1">
            <a:extLst>
              <a:ext uri="{FF2B5EF4-FFF2-40B4-BE49-F238E27FC236}">
                <a16:creationId xmlns:a16="http://schemas.microsoft.com/office/drawing/2014/main" id="{64898790-3275-48F6-AF34-96E900644A45}"/>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3" name="Контейнер за долния колонтитул 2">
            <a:extLst>
              <a:ext uri="{FF2B5EF4-FFF2-40B4-BE49-F238E27FC236}">
                <a16:creationId xmlns:a16="http://schemas.microsoft.com/office/drawing/2014/main" id="{B778C0CE-ECAE-4DF0-A98B-D4E0D12016C6}"/>
              </a:ext>
            </a:extLst>
          </p:cNvPr>
          <p:cNvSpPr>
            <a:spLocks noGrp="1"/>
          </p:cNvSpPr>
          <p:nvPr>
            <p:ph type="ftr" sz="quarter" idx="11"/>
          </p:nvPr>
        </p:nvSpPr>
        <p:spPr/>
        <p:txBody>
          <a:bodyPr/>
          <a:lstStyle/>
          <a:p>
            <a:endParaRPr lang="en-US"/>
          </a:p>
        </p:txBody>
      </p:sp>
      <p:sp>
        <p:nvSpPr>
          <p:cNvPr id="4" name="Контейнер за номер на слайда 3">
            <a:extLst>
              <a:ext uri="{FF2B5EF4-FFF2-40B4-BE49-F238E27FC236}">
                <a16:creationId xmlns:a16="http://schemas.microsoft.com/office/drawing/2014/main" id="{636540EC-B192-4B0C-B318-6EF2AEF44D89}"/>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3842179109"/>
      </p:ext>
    </p:extLst>
  </p:cSld>
  <p:clrMapOvr>
    <a:masterClrMapping/>
  </p:clrMapOvr>
  <p:transition spd="slow">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Съдържание с надпис">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813B3228-6F0B-4016-A1B5-1FB24F24F9E4}"/>
              </a:ext>
            </a:extLst>
          </p:cNvPr>
          <p:cNvSpPr>
            <a:spLocks noGrp="1"/>
          </p:cNvSpPr>
          <p:nvPr>
            <p:ph type="title"/>
          </p:nvPr>
        </p:nvSpPr>
        <p:spPr>
          <a:xfrm>
            <a:off x="839788" y="457200"/>
            <a:ext cx="3932237" cy="1600200"/>
          </a:xfrm>
        </p:spPr>
        <p:txBody>
          <a:bodyPr anchor="b"/>
          <a:lstStyle>
            <a:lvl1pPr>
              <a:defRPr sz="3200"/>
            </a:lvl1pPr>
          </a:lstStyle>
          <a:p>
            <a:r>
              <a:rPr lang="bg-BG"/>
              <a:t>Редакт. стил загл. образец</a:t>
            </a:r>
            <a:endParaRPr lang="en-US"/>
          </a:p>
        </p:txBody>
      </p:sp>
      <p:sp>
        <p:nvSpPr>
          <p:cNvPr id="3" name="Контейнер за съдържание 2">
            <a:extLst>
              <a:ext uri="{FF2B5EF4-FFF2-40B4-BE49-F238E27FC236}">
                <a16:creationId xmlns:a16="http://schemas.microsoft.com/office/drawing/2014/main" id="{1D6C321A-6AED-4891-9FC8-B85381A7EC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endParaRPr lang="en-US"/>
          </a:p>
        </p:txBody>
      </p:sp>
      <p:sp>
        <p:nvSpPr>
          <p:cNvPr id="4" name="Текстов контейнер 3">
            <a:extLst>
              <a:ext uri="{FF2B5EF4-FFF2-40B4-BE49-F238E27FC236}">
                <a16:creationId xmlns:a16="http://schemas.microsoft.com/office/drawing/2014/main" id="{368FA51A-C33D-4AD1-8686-67BB5E06E5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bg-BG"/>
              <a:t>Щракнете, за да редактирате стиловете на текста в образеца</a:t>
            </a:r>
          </a:p>
        </p:txBody>
      </p:sp>
      <p:sp>
        <p:nvSpPr>
          <p:cNvPr id="5" name="Контейнер за дата 4">
            <a:extLst>
              <a:ext uri="{FF2B5EF4-FFF2-40B4-BE49-F238E27FC236}">
                <a16:creationId xmlns:a16="http://schemas.microsoft.com/office/drawing/2014/main" id="{DD5A516E-D0E0-4420-A142-B8CE568C7612}"/>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6" name="Контейнер за долния колонтитул 5">
            <a:extLst>
              <a:ext uri="{FF2B5EF4-FFF2-40B4-BE49-F238E27FC236}">
                <a16:creationId xmlns:a16="http://schemas.microsoft.com/office/drawing/2014/main" id="{0D2FC36A-F83C-42F5-8DE0-582F74AEAD06}"/>
              </a:ext>
            </a:extLst>
          </p:cNvPr>
          <p:cNvSpPr>
            <a:spLocks noGrp="1"/>
          </p:cNvSpPr>
          <p:nvPr>
            <p:ph type="ftr" sz="quarter" idx="11"/>
          </p:nvPr>
        </p:nvSpPr>
        <p:spPr/>
        <p:txBody>
          <a:bodyPr/>
          <a:lstStyle/>
          <a:p>
            <a:endParaRPr lang="en-US"/>
          </a:p>
        </p:txBody>
      </p:sp>
      <p:sp>
        <p:nvSpPr>
          <p:cNvPr id="7" name="Контейнер за номер на слайда 6">
            <a:extLst>
              <a:ext uri="{FF2B5EF4-FFF2-40B4-BE49-F238E27FC236}">
                <a16:creationId xmlns:a16="http://schemas.microsoft.com/office/drawing/2014/main" id="{D4DA1B59-A4F9-443D-9605-E32AD22AC442}"/>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3852637834"/>
      </p:ext>
    </p:extLst>
  </p:cSld>
  <p:clrMapOvr>
    <a:masterClrMapping/>
  </p:clrMapOvr>
  <p:transition spd="slow">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Картина с надпис">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A89755F8-D9AE-46C5-B822-0B067A37C2FC}"/>
              </a:ext>
            </a:extLst>
          </p:cNvPr>
          <p:cNvSpPr>
            <a:spLocks noGrp="1"/>
          </p:cNvSpPr>
          <p:nvPr>
            <p:ph type="title"/>
          </p:nvPr>
        </p:nvSpPr>
        <p:spPr>
          <a:xfrm>
            <a:off x="839788" y="457200"/>
            <a:ext cx="3932237" cy="1600200"/>
          </a:xfrm>
        </p:spPr>
        <p:txBody>
          <a:bodyPr anchor="b"/>
          <a:lstStyle>
            <a:lvl1pPr>
              <a:defRPr sz="3200"/>
            </a:lvl1pPr>
          </a:lstStyle>
          <a:p>
            <a:r>
              <a:rPr lang="bg-BG"/>
              <a:t>Редакт. стил загл. образец</a:t>
            </a:r>
            <a:endParaRPr lang="en-US"/>
          </a:p>
        </p:txBody>
      </p:sp>
      <p:sp>
        <p:nvSpPr>
          <p:cNvPr id="3" name="Контейнер за картина 2">
            <a:extLst>
              <a:ext uri="{FF2B5EF4-FFF2-40B4-BE49-F238E27FC236}">
                <a16:creationId xmlns:a16="http://schemas.microsoft.com/office/drawing/2014/main" id="{0C9D8A3B-5451-482F-B421-728050F7396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Текстов контейнер 3">
            <a:extLst>
              <a:ext uri="{FF2B5EF4-FFF2-40B4-BE49-F238E27FC236}">
                <a16:creationId xmlns:a16="http://schemas.microsoft.com/office/drawing/2014/main" id="{1B146189-2ABD-44CC-BB1D-A6BCC5A435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bg-BG"/>
              <a:t>Щракнете, за да редактирате стиловете на текста в образеца</a:t>
            </a:r>
          </a:p>
        </p:txBody>
      </p:sp>
      <p:sp>
        <p:nvSpPr>
          <p:cNvPr id="5" name="Контейнер за дата 4">
            <a:extLst>
              <a:ext uri="{FF2B5EF4-FFF2-40B4-BE49-F238E27FC236}">
                <a16:creationId xmlns:a16="http://schemas.microsoft.com/office/drawing/2014/main" id="{4A56C90C-9FDC-48D7-9511-57D24C50E5AB}"/>
              </a:ext>
            </a:extLst>
          </p:cNvPr>
          <p:cNvSpPr>
            <a:spLocks noGrp="1"/>
          </p:cNvSpPr>
          <p:nvPr>
            <p:ph type="dt" sz="half" idx="10"/>
          </p:nvPr>
        </p:nvSpPr>
        <p:spPr/>
        <p:txBody>
          <a:bodyPr/>
          <a:lstStyle/>
          <a:p>
            <a:fld id="{64371774-629D-4668-BB31-05D2BBCB004B}" type="datetimeFigureOut">
              <a:rPr lang="en-US" smtClean="0"/>
              <a:t>23-May-19</a:t>
            </a:fld>
            <a:endParaRPr lang="en-US"/>
          </a:p>
        </p:txBody>
      </p:sp>
      <p:sp>
        <p:nvSpPr>
          <p:cNvPr id="6" name="Контейнер за долния колонтитул 5">
            <a:extLst>
              <a:ext uri="{FF2B5EF4-FFF2-40B4-BE49-F238E27FC236}">
                <a16:creationId xmlns:a16="http://schemas.microsoft.com/office/drawing/2014/main" id="{F1DE216C-CFBA-4767-9CD1-9BA09DDC6764}"/>
              </a:ext>
            </a:extLst>
          </p:cNvPr>
          <p:cNvSpPr>
            <a:spLocks noGrp="1"/>
          </p:cNvSpPr>
          <p:nvPr>
            <p:ph type="ftr" sz="quarter" idx="11"/>
          </p:nvPr>
        </p:nvSpPr>
        <p:spPr/>
        <p:txBody>
          <a:bodyPr/>
          <a:lstStyle/>
          <a:p>
            <a:endParaRPr lang="en-US"/>
          </a:p>
        </p:txBody>
      </p:sp>
      <p:sp>
        <p:nvSpPr>
          <p:cNvPr id="7" name="Контейнер за номер на слайда 6">
            <a:extLst>
              <a:ext uri="{FF2B5EF4-FFF2-40B4-BE49-F238E27FC236}">
                <a16:creationId xmlns:a16="http://schemas.microsoft.com/office/drawing/2014/main" id="{CBC1ABAC-A3C6-4D18-AF13-9BF366CC00CE}"/>
              </a:ext>
            </a:extLst>
          </p:cNvPr>
          <p:cNvSpPr>
            <a:spLocks noGrp="1"/>
          </p:cNvSpPr>
          <p:nvPr>
            <p:ph type="sldNum" sz="quarter" idx="12"/>
          </p:nvPr>
        </p:nvSpPr>
        <p:spPr/>
        <p:txBody>
          <a:bodyPr/>
          <a:lstStyle/>
          <a:p>
            <a:fld id="{433751EF-0BD6-436E-9244-BDC7ABB3A6DB}" type="slidenum">
              <a:rPr lang="en-US" smtClean="0"/>
              <a:t>‹#›</a:t>
            </a:fld>
            <a:endParaRPr lang="en-US"/>
          </a:p>
        </p:txBody>
      </p:sp>
    </p:spTree>
    <p:extLst>
      <p:ext uri="{BB962C8B-B14F-4D97-AF65-F5344CB8AC3E}">
        <p14:creationId xmlns:p14="http://schemas.microsoft.com/office/powerpoint/2010/main" val="1401917284"/>
      </p:ext>
    </p:extLst>
  </p:cSld>
  <p:clrMapOvr>
    <a:masterClrMapping/>
  </p:clrMapOvr>
  <p:transition spd="slow">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13000" b="-13000"/>
          </a:stretch>
        </a:blipFill>
        <a:effectLst/>
      </p:bgPr>
    </p:bg>
    <p:spTree>
      <p:nvGrpSpPr>
        <p:cNvPr id="1" name=""/>
        <p:cNvGrpSpPr/>
        <p:nvPr/>
      </p:nvGrpSpPr>
      <p:grpSpPr>
        <a:xfrm>
          <a:off x="0" y="0"/>
          <a:ext cx="0" cy="0"/>
          <a:chOff x="0" y="0"/>
          <a:chExt cx="0" cy="0"/>
        </a:xfrm>
      </p:grpSpPr>
      <p:sp>
        <p:nvSpPr>
          <p:cNvPr id="2" name="Контейнер за заглавие 1">
            <a:extLst>
              <a:ext uri="{FF2B5EF4-FFF2-40B4-BE49-F238E27FC236}">
                <a16:creationId xmlns:a16="http://schemas.microsoft.com/office/drawing/2014/main" id="{DD13FA37-EA5D-4B45-B86F-CCEE9ECB921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bg-BG"/>
              <a:t>Редакт. стил загл. образец</a:t>
            </a:r>
            <a:endParaRPr lang="en-US"/>
          </a:p>
        </p:txBody>
      </p:sp>
      <p:sp>
        <p:nvSpPr>
          <p:cNvPr id="3" name="Текстов контейнер 2">
            <a:extLst>
              <a:ext uri="{FF2B5EF4-FFF2-40B4-BE49-F238E27FC236}">
                <a16:creationId xmlns:a16="http://schemas.microsoft.com/office/drawing/2014/main" id="{229F473A-2AC9-4BA8-874E-4C85565B145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bg-BG"/>
              <a:t>Щракнете, за да редактирате стиловете на текста в образеца</a:t>
            </a:r>
          </a:p>
          <a:p>
            <a:pPr lvl="1"/>
            <a:r>
              <a:rPr lang="bg-BG"/>
              <a:t>Второ ниво</a:t>
            </a:r>
          </a:p>
          <a:p>
            <a:pPr lvl="2"/>
            <a:r>
              <a:rPr lang="bg-BG"/>
              <a:t>Трето ниво</a:t>
            </a:r>
          </a:p>
          <a:p>
            <a:pPr lvl="3"/>
            <a:r>
              <a:rPr lang="bg-BG"/>
              <a:t>Четвърто ниво</a:t>
            </a:r>
          </a:p>
          <a:p>
            <a:pPr lvl="4"/>
            <a:r>
              <a:rPr lang="bg-BG"/>
              <a:t>Пето ниво</a:t>
            </a:r>
            <a:endParaRPr lang="en-US"/>
          </a:p>
        </p:txBody>
      </p:sp>
      <p:sp>
        <p:nvSpPr>
          <p:cNvPr id="4" name="Контейнер за дата 3">
            <a:extLst>
              <a:ext uri="{FF2B5EF4-FFF2-40B4-BE49-F238E27FC236}">
                <a16:creationId xmlns:a16="http://schemas.microsoft.com/office/drawing/2014/main" id="{02B8D3CF-9A10-4E69-B87A-9AD39D50D0A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4371774-629D-4668-BB31-05D2BBCB004B}" type="datetimeFigureOut">
              <a:rPr lang="en-US" smtClean="0"/>
              <a:t>23-May-19</a:t>
            </a:fld>
            <a:endParaRPr lang="en-US"/>
          </a:p>
        </p:txBody>
      </p:sp>
      <p:sp>
        <p:nvSpPr>
          <p:cNvPr id="5" name="Контейнер за долния колонтитул 4">
            <a:extLst>
              <a:ext uri="{FF2B5EF4-FFF2-40B4-BE49-F238E27FC236}">
                <a16:creationId xmlns:a16="http://schemas.microsoft.com/office/drawing/2014/main" id="{D34C4C9C-5503-4BD1-9704-AF8C7EA4E1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Контейнер за номер на слайда 5">
            <a:extLst>
              <a:ext uri="{FF2B5EF4-FFF2-40B4-BE49-F238E27FC236}">
                <a16:creationId xmlns:a16="http://schemas.microsoft.com/office/drawing/2014/main" id="{B9139B16-696E-4D8D-B171-4AFA6E493E3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3751EF-0BD6-436E-9244-BDC7ABB3A6DB}" type="slidenum">
              <a:rPr lang="en-US" smtClean="0"/>
              <a:t>‹#›</a:t>
            </a:fld>
            <a:endParaRPr lang="en-US"/>
          </a:p>
        </p:txBody>
      </p:sp>
    </p:spTree>
    <p:extLst>
      <p:ext uri="{BB962C8B-B14F-4D97-AF65-F5344CB8AC3E}">
        <p14:creationId xmlns:p14="http://schemas.microsoft.com/office/powerpoint/2010/main" val="3050376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58A77378-1ADD-4D05-AF46-6123565A99DE}"/>
              </a:ext>
            </a:extLst>
          </p:cNvPr>
          <p:cNvSpPr>
            <a:spLocks noGrp="1"/>
          </p:cNvSpPr>
          <p:nvPr>
            <p:ph type="ctrTitle"/>
          </p:nvPr>
        </p:nvSpPr>
        <p:spPr>
          <a:xfrm>
            <a:off x="1524000" y="1404707"/>
            <a:ext cx="9144000" cy="1793839"/>
          </a:xfrm>
        </p:spPr>
        <p:txBody>
          <a:bodyPr>
            <a:normAutofit fontScale="90000"/>
          </a:bodyPr>
          <a:lstStyle/>
          <a:p>
            <a:r>
              <a:rPr lang="en-US" altLang="en-US" dirty="0"/>
              <a:t>The H</a:t>
            </a:r>
            <a:r>
              <a:rPr lang="en-US" altLang="en-US" dirty="0" smtClean="0"/>
              <a:t>istory of </a:t>
            </a:r>
            <a:r>
              <a:rPr lang="en-US" altLang="en-US" dirty="0"/>
              <a:t/>
            </a:r>
            <a:br>
              <a:rPr lang="en-US" altLang="en-US" dirty="0"/>
            </a:br>
            <a:r>
              <a:rPr lang="en-US" altLang="en-US" dirty="0"/>
              <a:t>the Olympic </a:t>
            </a:r>
            <a:r>
              <a:rPr lang="en-US" altLang="en-US" dirty="0" smtClean="0"/>
              <a:t>Games</a:t>
            </a:r>
            <a:br>
              <a:rPr lang="en-US" altLang="en-US" dirty="0" smtClean="0"/>
            </a:br>
            <a:r>
              <a:rPr lang="en-US" altLang="en-US" dirty="0" smtClean="0"/>
              <a:t>Guide</a:t>
            </a:r>
            <a:endParaRPr lang="en-US" dirty="0"/>
          </a:p>
        </p:txBody>
      </p:sp>
    </p:spTree>
    <p:extLst>
      <p:ext uri="{BB962C8B-B14F-4D97-AF65-F5344CB8AC3E}">
        <p14:creationId xmlns:p14="http://schemas.microsoft.com/office/powerpoint/2010/main" val="1127055095"/>
      </p:ext>
    </p:extLst>
  </p:cSld>
  <p:clrMapOvr>
    <a:masterClrMapping/>
  </p:clrMapOvr>
  <p:transition spd="slow" advTm="71815">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CFA8BCC0-8398-4E03-8E78-81010EDB48E9}"/>
              </a:ext>
            </a:extLst>
          </p:cNvPr>
          <p:cNvSpPr>
            <a:spLocks noGrp="1"/>
          </p:cNvSpPr>
          <p:nvPr>
            <p:ph type="title"/>
          </p:nvPr>
        </p:nvSpPr>
        <p:spPr>
          <a:xfrm>
            <a:off x="838200" y="6075112"/>
            <a:ext cx="10515600" cy="764632"/>
          </a:xfrm>
        </p:spPr>
        <p:txBody>
          <a:bodyPr/>
          <a:lstStyle/>
          <a:p>
            <a:pPr algn="ctr"/>
            <a:r>
              <a:rPr lang="en-US" b="1" dirty="0">
                <a:latin typeface="+mn-lt"/>
              </a:rPr>
              <a:t>1972 - Munich</a:t>
            </a:r>
          </a:p>
        </p:txBody>
      </p:sp>
      <p:sp>
        <p:nvSpPr>
          <p:cNvPr id="3" name="Контейнер за съдържание 2">
            <a:extLst>
              <a:ext uri="{FF2B5EF4-FFF2-40B4-BE49-F238E27FC236}">
                <a16:creationId xmlns:a16="http://schemas.microsoft.com/office/drawing/2014/main" id="{7E153773-ED8A-4ADB-A773-87884539F744}"/>
              </a:ext>
            </a:extLst>
          </p:cNvPr>
          <p:cNvSpPr>
            <a:spLocks noGrp="1"/>
          </p:cNvSpPr>
          <p:nvPr>
            <p:ph sz="half" idx="1"/>
          </p:nvPr>
        </p:nvSpPr>
        <p:spPr>
          <a:xfrm>
            <a:off x="593558" y="782888"/>
            <a:ext cx="5426242" cy="4446838"/>
          </a:xfrm>
        </p:spPr>
        <p:txBody>
          <a:bodyPr>
            <a:normAutofit/>
          </a:bodyPr>
          <a:lstStyle/>
          <a:p>
            <a:r>
              <a:rPr lang="en-US" dirty="0"/>
              <a:t>The attack took place two weeks into the games and for the first time in modern history, the Games were suspended. </a:t>
            </a:r>
          </a:p>
          <a:p>
            <a:r>
              <a:rPr lang="en-US" dirty="0"/>
              <a:t>On 6 September a memorial service was held and the games continued. Although the continuation was heavily </a:t>
            </a:r>
            <a:r>
              <a:rPr lang="en-US" dirty="0" err="1"/>
              <a:t>criticised</a:t>
            </a:r>
            <a:r>
              <a:rPr lang="en-US" dirty="0"/>
              <a:t> by the public.</a:t>
            </a:r>
          </a:p>
          <a:p>
            <a:endParaRPr lang="en-US" dirty="0"/>
          </a:p>
        </p:txBody>
      </p:sp>
      <p:pic>
        <p:nvPicPr>
          <p:cNvPr id="5" name="Контейнер за съдържание 4" descr="Flag at half mast in the suspended 1972 Olympic games">
            <a:extLst>
              <a:ext uri="{FF2B5EF4-FFF2-40B4-BE49-F238E27FC236}">
                <a16:creationId xmlns:a16="http://schemas.microsoft.com/office/drawing/2014/main" id="{4097F24E-A2A4-40E7-BD49-4A08B3DD6936}"/>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83680" y="822186"/>
            <a:ext cx="4830640" cy="3682081"/>
          </a:xfrm>
          <a:prstGeom prst="rect">
            <a:avLst/>
          </a:prstGeom>
          <a:noFill/>
          <a:ln w="41275">
            <a:solidFill>
              <a:schemeClr val="tx1"/>
            </a:solidFill>
          </a:ln>
        </p:spPr>
      </p:pic>
    </p:spTree>
    <p:extLst>
      <p:ext uri="{BB962C8B-B14F-4D97-AF65-F5344CB8AC3E}">
        <p14:creationId xmlns:p14="http://schemas.microsoft.com/office/powerpoint/2010/main" val="13684812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CFA8BCC0-8398-4E03-8E78-81010EDB48E9}"/>
              </a:ext>
            </a:extLst>
          </p:cNvPr>
          <p:cNvSpPr>
            <a:spLocks noGrp="1"/>
          </p:cNvSpPr>
          <p:nvPr>
            <p:ph type="title"/>
          </p:nvPr>
        </p:nvSpPr>
        <p:spPr>
          <a:xfrm>
            <a:off x="838200" y="6075112"/>
            <a:ext cx="10515600" cy="764632"/>
          </a:xfrm>
        </p:spPr>
        <p:txBody>
          <a:bodyPr/>
          <a:lstStyle/>
          <a:p>
            <a:pPr algn="ctr"/>
            <a:r>
              <a:rPr lang="en-US" b="1" dirty="0">
                <a:latin typeface="+mn-lt"/>
              </a:rPr>
              <a:t>1996 - Atlanta</a:t>
            </a:r>
            <a:endParaRPr lang="en-US" dirty="0">
              <a:latin typeface="+mn-lt"/>
            </a:endParaRPr>
          </a:p>
        </p:txBody>
      </p:sp>
      <p:sp>
        <p:nvSpPr>
          <p:cNvPr id="3" name="Контейнер за съдържание 2">
            <a:extLst>
              <a:ext uri="{FF2B5EF4-FFF2-40B4-BE49-F238E27FC236}">
                <a16:creationId xmlns:a16="http://schemas.microsoft.com/office/drawing/2014/main" id="{7E153773-ED8A-4ADB-A773-87884539F744}"/>
              </a:ext>
            </a:extLst>
          </p:cNvPr>
          <p:cNvSpPr>
            <a:spLocks noGrp="1"/>
          </p:cNvSpPr>
          <p:nvPr>
            <p:ph sz="half" idx="1"/>
          </p:nvPr>
        </p:nvSpPr>
        <p:spPr>
          <a:xfrm>
            <a:off x="753978" y="782888"/>
            <a:ext cx="5181600" cy="4351338"/>
          </a:xfrm>
        </p:spPr>
        <p:txBody>
          <a:bodyPr/>
          <a:lstStyle/>
          <a:p>
            <a:pPr marL="0" indent="0">
              <a:buNone/>
            </a:pPr>
            <a:r>
              <a:rPr lang="en-US" dirty="0"/>
              <a:t>Unfortunately, events were marred by a bomb explosion in the Centennial Olympic Park that killed one person. Fortunately, it could have had much worse implications if the bomb had not been identified by Richard Jewell, who moved people to safety.</a:t>
            </a:r>
          </a:p>
          <a:p>
            <a:endParaRPr lang="en-US" dirty="0"/>
          </a:p>
        </p:txBody>
      </p:sp>
      <p:pic>
        <p:nvPicPr>
          <p:cNvPr id="5" name="Контейнер за съдържание 5" descr="1996 Atlana Opening Ceremony">
            <a:extLst>
              <a:ext uri="{FF2B5EF4-FFF2-40B4-BE49-F238E27FC236}">
                <a16:creationId xmlns:a16="http://schemas.microsoft.com/office/drawing/2014/main" id="{56A053C2-894C-4301-8090-C3FA76A0EE9D}"/>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36368" y="852850"/>
            <a:ext cx="5181600" cy="3152140"/>
          </a:xfrm>
          <a:prstGeom prst="rect">
            <a:avLst/>
          </a:prstGeom>
          <a:noFill/>
          <a:ln w="41275">
            <a:solidFill>
              <a:schemeClr val="tx1"/>
            </a:solidFill>
          </a:ln>
        </p:spPr>
      </p:pic>
    </p:spTree>
    <p:extLst>
      <p:ext uri="{BB962C8B-B14F-4D97-AF65-F5344CB8AC3E}">
        <p14:creationId xmlns:p14="http://schemas.microsoft.com/office/powerpoint/2010/main" val="124574827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CFA8BCC0-8398-4E03-8E78-81010EDB48E9}"/>
              </a:ext>
            </a:extLst>
          </p:cNvPr>
          <p:cNvSpPr>
            <a:spLocks noGrp="1"/>
          </p:cNvSpPr>
          <p:nvPr>
            <p:ph type="title"/>
          </p:nvPr>
        </p:nvSpPr>
        <p:spPr>
          <a:xfrm>
            <a:off x="838200" y="6075112"/>
            <a:ext cx="10515600" cy="764632"/>
          </a:xfrm>
        </p:spPr>
        <p:txBody>
          <a:bodyPr/>
          <a:lstStyle/>
          <a:p>
            <a:pPr algn="ctr"/>
            <a:r>
              <a:rPr lang="en-US" b="1" dirty="0">
                <a:latin typeface="+mn-lt"/>
              </a:rPr>
              <a:t>1996 - Atlanta</a:t>
            </a:r>
            <a:endParaRPr lang="en-US" dirty="0">
              <a:latin typeface="+mn-lt"/>
            </a:endParaRPr>
          </a:p>
        </p:txBody>
      </p:sp>
      <p:sp>
        <p:nvSpPr>
          <p:cNvPr id="3" name="Контейнер за съдържание 2">
            <a:extLst>
              <a:ext uri="{FF2B5EF4-FFF2-40B4-BE49-F238E27FC236}">
                <a16:creationId xmlns:a16="http://schemas.microsoft.com/office/drawing/2014/main" id="{7E153773-ED8A-4ADB-A773-87884539F744}"/>
              </a:ext>
            </a:extLst>
          </p:cNvPr>
          <p:cNvSpPr>
            <a:spLocks noGrp="1"/>
          </p:cNvSpPr>
          <p:nvPr>
            <p:ph sz="half" idx="1"/>
          </p:nvPr>
        </p:nvSpPr>
        <p:spPr>
          <a:xfrm>
            <a:off x="806116" y="782888"/>
            <a:ext cx="4904874" cy="4351338"/>
          </a:xfrm>
        </p:spPr>
        <p:txBody>
          <a:bodyPr/>
          <a:lstStyle/>
          <a:p>
            <a:pPr marL="0" indent="0">
              <a:buNone/>
            </a:pPr>
            <a:r>
              <a:rPr lang="en-US" dirty="0"/>
              <a:t>From this point onwards, the Olympics saw a peaceful period without political tensions, attacks, and boycotts. The future of Olympic controversies would surround the athletes themselves, drugs, judges and occasionally apparatus. </a:t>
            </a:r>
          </a:p>
          <a:p>
            <a:pPr marL="0" indent="0">
              <a:buNone/>
            </a:pPr>
            <a:endParaRPr lang="en-US" dirty="0"/>
          </a:p>
        </p:txBody>
      </p:sp>
      <p:pic>
        <p:nvPicPr>
          <p:cNvPr id="5" name="Контейнер за съдържание 5" descr="1996 Atlana Opening Ceremony">
            <a:extLst>
              <a:ext uri="{FF2B5EF4-FFF2-40B4-BE49-F238E27FC236}">
                <a16:creationId xmlns:a16="http://schemas.microsoft.com/office/drawing/2014/main" id="{3211FB04-8BC2-4839-893A-E0426B7E9AE1}"/>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236368" y="852850"/>
            <a:ext cx="5181600" cy="3152140"/>
          </a:xfrm>
          <a:prstGeom prst="rect">
            <a:avLst/>
          </a:prstGeom>
          <a:noFill/>
          <a:ln w="41275">
            <a:solidFill>
              <a:schemeClr val="tx1"/>
            </a:solidFill>
          </a:ln>
        </p:spPr>
      </p:pic>
    </p:spTree>
    <p:extLst>
      <p:ext uri="{BB962C8B-B14F-4D97-AF65-F5344CB8AC3E}">
        <p14:creationId xmlns:p14="http://schemas.microsoft.com/office/powerpoint/2010/main" val="23755506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CFA8BCC0-8398-4E03-8E78-81010EDB48E9}"/>
              </a:ext>
            </a:extLst>
          </p:cNvPr>
          <p:cNvSpPr>
            <a:spLocks noGrp="1"/>
          </p:cNvSpPr>
          <p:nvPr>
            <p:ph type="title"/>
          </p:nvPr>
        </p:nvSpPr>
        <p:spPr>
          <a:xfrm>
            <a:off x="838200" y="6075112"/>
            <a:ext cx="10515600" cy="764632"/>
          </a:xfrm>
        </p:spPr>
        <p:txBody>
          <a:bodyPr/>
          <a:lstStyle/>
          <a:p>
            <a:pPr algn="ctr"/>
            <a:r>
              <a:rPr lang="en-US" b="1" dirty="0">
                <a:latin typeface="+mn-lt"/>
              </a:rPr>
              <a:t>2004 - Athens</a:t>
            </a:r>
            <a:endParaRPr lang="en-US" dirty="0">
              <a:latin typeface="+mn-lt"/>
            </a:endParaRPr>
          </a:p>
        </p:txBody>
      </p:sp>
      <p:sp>
        <p:nvSpPr>
          <p:cNvPr id="3" name="Контейнер за съдържание 2">
            <a:extLst>
              <a:ext uri="{FF2B5EF4-FFF2-40B4-BE49-F238E27FC236}">
                <a16:creationId xmlns:a16="http://schemas.microsoft.com/office/drawing/2014/main" id="{7E153773-ED8A-4ADB-A773-87884539F744}"/>
              </a:ext>
            </a:extLst>
          </p:cNvPr>
          <p:cNvSpPr>
            <a:spLocks noGrp="1"/>
          </p:cNvSpPr>
          <p:nvPr>
            <p:ph sz="half" idx="1"/>
          </p:nvPr>
        </p:nvSpPr>
        <p:spPr>
          <a:xfrm>
            <a:off x="838200" y="782888"/>
            <a:ext cx="5181600" cy="4351338"/>
          </a:xfrm>
        </p:spPr>
        <p:txBody>
          <a:bodyPr>
            <a:normAutofit lnSpcReduction="10000"/>
          </a:bodyPr>
          <a:lstStyle/>
          <a:p>
            <a:r>
              <a:rPr lang="en-US" dirty="0"/>
              <a:t>In 2004, the Olympics returned to its original city, Athens. 296 events in 28 sports were held. At the 1896 Games, there were just 43 events in nine sports. </a:t>
            </a:r>
          </a:p>
          <a:p>
            <a:r>
              <a:rPr lang="en-US" dirty="0"/>
              <a:t>Over 11,000 athletes from 199 nations entered and competed in facilities that included a newly renovated Panathenaic Stadium, where the first modern Olympics were held.</a:t>
            </a:r>
          </a:p>
          <a:p>
            <a:endParaRPr lang="en-US" dirty="0"/>
          </a:p>
        </p:txBody>
      </p:sp>
      <p:pic>
        <p:nvPicPr>
          <p:cNvPr id="6" name="Picture 2" descr="Ð ÐµÐ·ÑÐ»ÑÐ°Ñ Ñ Ð¸Ð·Ð¾Ð±ÑÐ°Ð¶ÐµÐ½Ð¸Ðµ Ð·Ð° 2004 athens olympics">
            <a:extLst>
              <a:ext uri="{FF2B5EF4-FFF2-40B4-BE49-F238E27FC236}">
                <a16:creationId xmlns:a16="http://schemas.microsoft.com/office/drawing/2014/main" id="{002AE737-A216-4382-A88B-FAB5E4795A94}"/>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172202" y="898448"/>
            <a:ext cx="5358061" cy="3629654"/>
          </a:xfrm>
          <a:prstGeom prst="rect">
            <a:avLst/>
          </a:prstGeom>
          <a:noFill/>
          <a:ln w="412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421661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CFA8BCC0-8398-4E03-8E78-81010EDB48E9}"/>
              </a:ext>
            </a:extLst>
          </p:cNvPr>
          <p:cNvSpPr>
            <a:spLocks noGrp="1"/>
          </p:cNvSpPr>
          <p:nvPr>
            <p:ph type="title"/>
          </p:nvPr>
        </p:nvSpPr>
        <p:spPr>
          <a:xfrm>
            <a:off x="838200" y="6075112"/>
            <a:ext cx="10515600" cy="764632"/>
          </a:xfrm>
        </p:spPr>
        <p:txBody>
          <a:bodyPr/>
          <a:lstStyle/>
          <a:p>
            <a:pPr algn="ctr"/>
            <a:r>
              <a:rPr lang="en-US" b="1" dirty="0">
                <a:latin typeface="+mn-lt"/>
              </a:rPr>
              <a:t>2008 - Beijing</a:t>
            </a:r>
            <a:endParaRPr lang="en-US" dirty="0">
              <a:latin typeface="+mn-lt"/>
            </a:endParaRPr>
          </a:p>
        </p:txBody>
      </p:sp>
      <p:sp>
        <p:nvSpPr>
          <p:cNvPr id="3" name="Контейнер за съдържание 2">
            <a:extLst>
              <a:ext uri="{FF2B5EF4-FFF2-40B4-BE49-F238E27FC236}">
                <a16:creationId xmlns:a16="http://schemas.microsoft.com/office/drawing/2014/main" id="{7E153773-ED8A-4ADB-A773-87884539F744}"/>
              </a:ext>
            </a:extLst>
          </p:cNvPr>
          <p:cNvSpPr>
            <a:spLocks noGrp="1"/>
          </p:cNvSpPr>
          <p:nvPr>
            <p:ph sz="half" idx="1"/>
          </p:nvPr>
        </p:nvSpPr>
        <p:spPr>
          <a:xfrm>
            <a:off x="240631" y="702678"/>
            <a:ext cx="6176211" cy="4351338"/>
          </a:xfrm>
        </p:spPr>
        <p:txBody>
          <a:bodyPr>
            <a:normAutofit lnSpcReduction="10000"/>
          </a:bodyPr>
          <a:lstStyle/>
          <a:p>
            <a:r>
              <a:rPr lang="en-US" dirty="0"/>
              <a:t> Jamaican sprinter Bolt broke three world records and won three gold medals while the British cycling team, led by Chris Hoy and British sailing team led by Ben Ainslie dominated their respective events, winning gold medals all round.</a:t>
            </a:r>
          </a:p>
          <a:p>
            <a:r>
              <a:rPr lang="en-US" dirty="0"/>
              <a:t> It had been half a century since Britain won in a women's Olympic swimming event when Rebecca Adlington won two at the 2008 Beijing Games.  </a:t>
            </a:r>
          </a:p>
          <a:p>
            <a:endParaRPr lang="en-US" dirty="0"/>
          </a:p>
        </p:txBody>
      </p:sp>
      <p:pic>
        <p:nvPicPr>
          <p:cNvPr id="5" name="Контейнер за съдържание 5" descr="Beijing opening ceremony">
            <a:extLst>
              <a:ext uri="{FF2B5EF4-FFF2-40B4-BE49-F238E27FC236}">
                <a16:creationId xmlns:a16="http://schemas.microsoft.com/office/drawing/2014/main" id="{188BC582-B123-4B9D-B5AD-A0699BB9990D}"/>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09084" y="782888"/>
            <a:ext cx="5181600" cy="3765296"/>
          </a:xfrm>
          <a:prstGeom prst="rect">
            <a:avLst/>
          </a:prstGeom>
          <a:noFill/>
          <a:ln w="41275">
            <a:solidFill>
              <a:schemeClr val="tx1"/>
            </a:solidFill>
          </a:ln>
        </p:spPr>
      </p:pic>
    </p:spTree>
    <p:extLst>
      <p:ext uri="{BB962C8B-B14F-4D97-AF65-F5344CB8AC3E}">
        <p14:creationId xmlns:p14="http://schemas.microsoft.com/office/powerpoint/2010/main" val="1548189931"/>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CFA8BCC0-8398-4E03-8E78-81010EDB48E9}"/>
              </a:ext>
            </a:extLst>
          </p:cNvPr>
          <p:cNvSpPr>
            <a:spLocks noGrp="1"/>
          </p:cNvSpPr>
          <p:nvPr>
            <p:ph type="title"/>
          </p:nvPr>
        </p:nvSpPr>
        <p:spPr>
          <a:xfrm>
            <a:off x="838200" y="6075112"/>
            <a:ext cx="10515600" cy="764632"/>
          </a:xfrm>
        </p:spPr>
        <p:txBody>
          <a:bodyPr/>
          <a:lstStyle/>
          <a:p>
            <a:pPr algn="ctr"/>
            <a:r>
              <a:rPr lang="en-US" b="1" dirty="0" smtClean="0">
                <a:latin typeface="+mn-lt"/>
              </a:rPr>
              <a:t>2012 - London</a:t>
            </a:r>
            <a:endParaRPr lang="en-US" dirty="0">
              <a:latin typeface="+mn-lt"/>
            </a:endParaRPr>
          </a:p>
        </p:txBody>
      </p:sp>
      <p:sp>
        <p:nvSpPr>
          <p:cNvPr id="3" name="Контейнер за съдържание 2">
            <a:extLst>
              <a:ext uri="{FF2B5EF4-FFF2-40B4-BE49-F238E27FC236}">
                <a16:creationId xmlns:a16="http://schemas.microsoft.com/office/drawing/2014/main" id="{7E153773-ED8A-4ADB-A773-87884539F744}"/>
              </a:ext>
            </a:extLst>
          </p:cNvPr>
          <p:cNvSpPr>
            <a:spLocks noGrp="1"/>
          </p:cNvSpPr>
          <p:nvPr>
            <p:ph sz="half" idx="1"/>
          </p:nvPr>
        </p:nvSpPr>
        <p:spPr>
          <a:xfrm>
            <a:off x="240631" y="702678"/>
            <a:ext cx="6296284" cy="4351338"/>
          </a:xfrm>
        </p:spPr>
        <p:txBody>
          <a:bodyPr>
            <a:normAutofit/>
          </a:bodyPr>
          <a:lstStyle/>
          <a:p>
            <a:r>
              <a:rPr lang="en-US" sz="2200" dirty="0"/>
              <a:t>In 2012 London hosted for the third time, with 10,500 athletes competing from 205 nations and 4200 Paralympic athletes competed for 165 nations. This year, 8000 specially picked inspirational people carried the flame across the country in the Torch Relay through 1000 cities, towns and villages over 70 days.</a:t>
            </a:r>
          </a:p>
          <a:p>
            <a:r>
              <a:rPr lang="en-US" sz="2200" dirty="0"/>
              <a:t>London-based volunteers helped out and joined the 200,00 strong workforce needed for the Games. Athletes from the United States won the most gold medals, with 46, and the most overall, with 104.</a:t>
            </a:r>
          </a:p>
          <a:p>
            <a:pPr marL="0" indent="0">
              <a:buNone/>
            </a:pPr>
            <a:r>
              <a:rPr lang="en-US" dirty="0"/>
              <a:t>  </a:t>
            </a:r>
          </a:p>
          <a:p>
            <a:endParaRPr lang="en-US" dirty="0"/>
          </a:p>
        </p:txBody>
      </p:sp>
      <p:pic>
        <p:nvPicPr>
          <p:cNvPr id="1026" name="Picture 2" descr="Ð ÐµÐ·ÑÐ»ÑÐ°Ñ Ñ Ð¸Ð·Ð¾Ð±ÑÐ°Ð¶ÐµÐ½Ð¸Ðµ Ð·Ð° 2012 london olympics stadiu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36915" y="702678"/>
            <a:ext cx="5417249" cy="3536813"/>
          </a:xfrm>
          <a:prstGeom prst="rect">
            <a:avLst/>
          </a:prstGeom>
          <a:noFill/>
          <a:ln w="412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03401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CFA8BCC0-8398-4E03-8E78-81010EDB48E9}"/>
              </a:ext>
            </a:extLst>
          </p:cNvPr>
          <p:cNvSpPr>
            <a:spLocks noGrp="1"/>
          </p:cNvSpPr>
          <p:nvPr>
            <p:ph type="title"/>
          </p:nvPr>
        </p:nvSpPr>
        <p:spPr>
          <a:xfrm>
            <a:off x="838200" y="6075112"/>
            <a:ext cx="10515600" cy="764632"/>
          </a:xfrm>
        </p:spPr>
        <p:txBody>
          <a:bodyPr/>
          <a:lstStyle/>
          <a:p>
            <a:pPr algn="ctr"/>
            <a:r>
              <a:rPr lang="en-US" b="1" dirty="0" smtClean="0">
                <a:latin typeface="+mn-lt"/>
              </a:rPr>
              <a:t>2016 - Rio</a:t>
            </a:r>
            <a:endParaRPr lang="en-US" dirty="0">
              <a:latin typeface="+mn-lt"/>
            </a:endParaRPr>
          </a:p>
        </p:txBody>
      </p:sp>
      <p:sp>
        <p:nvSpPr>
          <p:cNvPr id="3" name="Контейнер за съдържание 2">
            <a:extLst>
              <a:ext uri="{FF2B5EF4-FFF2-40B4-BE49-F238E27FC236}">
                <a16:creationId xmlns:a16="http://schemas.microsoft.com/office/drawing/2014/main" id="{7E153773-ED8A-4ADB-A773-87884539F744}"/>
              </a:ext>
            </a:extLst>
          </p:cNvPr>
          <p:cNvSpPr>
            <a:spLocks noGrp="1"/>
          </p:cNvSpPr>
          <p:nvPr>
            <p:ph sz="half" idx="1"/>
          </p:nvPr>
        </p:nvSpPr>
        <p:spPr>
          <a:xfrm>
            <a:off x="240631" y="702678"/>
            <a:ext cx="6296284" cy="4351338"/>
          </a:xfrm>
        </p:spPr>
        <p:txBody>
          <a:bodyPr>
            <a:normAutofit fontScale="77500" lnSpcReduction="20000"/>
          </a:bodyPr>
          <a:lstStyle/>
          <a:p>
            <a:r>
              <a:rPr lang="en-US" dirty="0"/>
              <a:t>And so to this Summer, when Rio will be hosting the 2016 Olympics. Despite media attempts to derail the reputation of the city, it’s set to be another record-breaking year; an optimism demonstrated in the number of condoms that will be given to athletes (450 000 to be exact).</a:t>
            </a:r>
          </a:p>
          <a:p>
            <a:r>
              <a:rPr lang="en-US" dirty="0"/>
              <a:t>The City of Rio’s generosity does not end there, with 210 </a:t>
            </a:r>
            <a:r>
              <a:rPr lang="en-US" dirty="0" err="1"/>
              <a:t>tonnes</a:t>
            </a:r>
            <a:r>
              <a:rPr lang="en-US" dirty="0"/>
              <a:t> of food set to be delivered to participants in the Olympic village each day.</a:t>
            </a:r>
          </a:p>
          <a:p>
            <a:r>
              <a:rPr lang="en-US" dirty="0"/>
              <a:t>It’s also a year for firsts: the International Olympic Committee are supporting the new team: a group of 10 refugee athletes given the chance to compete in the Games for the first time. Watch this space!  </a:t>
            </a:r>
          </a:p>
          <a:p>
            <a:pPr marL="0" indent="0">
              <a:buNone/>
            </a:pPr>
            <a:r>
              <a:rPr lang="en-US" dirty="0"/>
              <a:t>  </a:t>
            </a:r>
          </a:p>
          <a:p>
            <a:endParaRPr lang="en-US" dirty="0"/>
          </a:p>
        </p:txBody>
      </p:sp>
      <p:pic>
        <p:nvPicPr>
          <p:cNvPr id="2050" name="Picture 2" descr="Rio Olympic Stadium 2016"/>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36915" y="743318"/>
            <a:ext cx="5181600" cy="3269882"/>
          </a:xfrm>
          <a:prstGeom prst="rect">
            <a:avLst/>
          </a:prstGeom>
          <a:noFill/>
          <a:ln w="412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929610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CFA8BCC0-8398-4E03-8E78-81010EDB48E9}"/>
              </a:ext>
            </a:extLst>
          </p:cNvPr>
          <p:cNvSpPr>
            <a:spLocks noGrp="1"/>
          </p:cNvSpPr>
          <p:nvPr>
            <p:ph type="title"/>
          </p:nvPr>
        </p:nvSpPr>
        <p:spPr>
          <a:xfrm>
            <a:off x="838200" y="6075112"/>
            <a:ext cx="10515600" cy="764632"/>
          </a:xfrm>
        </p:spPr>
        <p:txBody>
          <a:bodyPr/>
          <a:lstStyle/>
          <a:p>
            <a:pPr algn="ctr"/>
            <a:r>
              <a:rPr lang="en-US" b="1" dirty="0" smtClean="0">
                <a:latin typeface="+mn-lt"/>
              </a:rPr>
              <a:t>2020 - Japan</a:t>
            </a:r>
            <a:endParaRPr lang="en-US" dirty="0">
              <a:latin typeface="+mn-lt"/>
            </a:endParaRPr>
          </a:p>
        </p:txBody>
      </p:sp>
      <p:sp>
        <p:nvSpPr>
          <p:cNvPr id="3" name="Контейнер за съдържание 2">
            <a:extLst>
              <a:ext uri="{FF2B5EF4-FFF2-40B4-BE49-F238E27FC236}">
                <a16:creationId xmlns:a16="http://schemas.microsoft.com/office/drawing/2014/main" id="{7E153773-ED8A-4ADB-A773-87884539F744}"/>
              </a:ext>
            </a:extLst>
          </p:cNvPr>
          <p:cNvSpPr>
            <a:spLocks noGrp="1"/>
          </p:cNvSpPr>
          <p:nvPr>
            <p:ph sz="half" idx="1"/>
          </p:nvPr>
        </p:nvSpPr>
        <p:spPr>
          <a:xfrm>
            <a:off x="240631" y="702678"/>
            <a:ext cx="6296284" cy="4351338"/>
          </a:xfrm>
        </p:spPr>
        <p:txBody>
          <a:bodyPr>
            <a:normAutofit/>
          </a:bodyPr>
          <a:lstStyle/>
          <a:p>
            <a:pPr marL="0" indent="0">
              <a:buNone/>
            </a:pPr>
            <a:r>
              <a:rPr lang="en-US" sz="2200" dirty="0"/>
              <a:t>Fifty-six years after having </a:t>
            </a:r>
            <a:r>
              <a:rPr lang="en-US" sz="2200" dirty="0" err="1"/>
              <a:t>organised</a:t>
            </a:r>
            <a:r>
              <a:rPr lang="en-US" sz="2200" dirty="0"/>
              <a:t> the Olympic Games, the Japanese capital will be hosting a Summer edition for the second </a:t>
            </a:r>
            <a:r>
              <a:rPr lang="en-US" sz="2200" dirty="0" smtClean="0"/>
              <a:t>time. </a:t>
            </a:r>
            <a:r>
              <a:rPr lang="en-US" sz="2200" dirty="0"/>
              <a:t>The Games in 1964 radically transformed the country. According to the </a:t>
            </a:r>
            <a:r>
              <a:rPr lang="en-US" sz="2200" dirty="0" err="1"/>
              <a:t>organisers</a:t>
            </a:r>
            <a:r>
              <a:rPr lang="en-US" sz="2200" dirty="0"/>
              <a:t> of the event in 2020, the Games of the XXXII Olympiad of the modern era will be “the most innovative ever </a:t>
            </a:r>
            <a:r>
              <a:rPr lang="en-US" sz="2200" dirty="0" err="1"/>
              <a:t>organised</a:t>
            </a:r>
            <a:r>
              <a:rPr lang="en-US" sz="2200" dirty="0"/>
              <a:t>, and will rest on three fundamental principles to transform the world: striving for your personal </a:t>
            </a:r>
            <a:r>
              <a:rPr lang="en-US" sz="2200" dirty="0" smtClean="0"/>
              <a:t>best; accepting </a:t>
            </a:r>
            <a:r>
              <a:rPr lang="en-US" sz="2200" dirty="0"/>
              <a:t>one </a:t>
            </a:r>
            <a:r>
              <a:rPr lang="en-US" sz="2200" dirty="0" smtClean="0"/>
              <a:t>another; </a:t>
            </a:r>
            <a:r>
              <a:rPr lang="en-US" sz="2200" dirty="0"/>
              <a:t>and passing on a legacy for the </a:t>
            </a:r>
            <a:r>
              <a:rPr lang="en-US" sz="2200" dirty="0" smtClean="0"/>
              <a:t>future. </a:t>
            </a:r>
            <a:r>
              <a:rPr lang="en-US" dirty="0"/>
              <a:t>  </a:t>
            </a:r>
          </a:p>
          <a:p>
            <a:endParaRPr lang="en-US" dirty="0"/>
          </a:p>
        </p:txBody>
      </p:sp>
      <p:pic>
        <p:nvPicPr>
          <p:cNvPr id="3074" name="Picture 2" descr="Ð ÐµÐ·ÑÐ»ÑÐ°Ñ Ñ Ð¸Ð·Ð¾Ð±ÑÐ°Ð¶ÐµÐ½Ð¸Ðµ Ð·Ð° tokyo-2020 stadium"/>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36915" y="743318"/>
            <a:ext cx="5181600" cy="3046362"/>
          </a:xfrm>
          <a:prstGeom prst="rect">
            <a:avLst/>
          </a:prstGeom>
          <a:noFill/>
          <a:ln w="412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64470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Заглавие 9">
            <a:extLst>
              <a:ext uri="{FF2B5EF4-FFF2-40B4-BE49-F238E27FC236}">
                <a16:creationId xmlns:a16="http://schemas.microsoft.com/office/drawing/2014/main" id="{4C448689-0DB0-4C32-BBF0-7D9C43F2109C}"/>
              </a:ext>
            </a:extLst>
          </p:cNvPr>
          <p:cNvSpPr>
            <a:spLocks noGrp="1"/>
          </p:cNvSpPr>
          <p:nvPr>
            <p:ph type="title"/>
          </p:nvPr>
        </p:nvSpPr>
        <p:spPr>
          <a:xfrm>
            <a:off x="838200" y="1648494"/>
            <a:ext cx="10515600" cy="1325563"/>
          </a:xfrm>
        </p:spPr>
        <p:txBody>
          <a:bodyPr>
            <a:normAutofit/>
          </a:bodyPr>
          <a:lstStyle/>
          <a:p>
            <a:pPr algn="ctr"/>
            <a:r>
              <a:rPr lang="en-US" sz="6000" b="1" dirty="0"/>
              <a:t>Thank you for watching</a:t>
            </a:r>
            <a:endParaRPr lang="en-US" sz="6000" dirty="0"/>
          </a:p>
        </p:txBody>
      </p:sp>
      <p:sp>
        <p:nvSpPr>
          <p:cNvPr id="11" name="Контейнер за съдържание 10">
            <a:extLst>
              <a:ext uri="{FF2B5EF4-FFF2-40B4-BE49-F238E27FC236}">
                <a16:creationId xmlns:a16="http://schemas.microsoft.com/office/drawing/2014/main" id="{FE1FB66A-6B0A-4B8B-9637-F0674EFD05D2}"/>
              </a:ext>
            </a:extLst>
          </p:cNvPr>
          <p:cNvSpPr>
            <a:spLocks noGrp="1"/>
          </p:cNvSpPr>
          <p:nvPr>
            <p:ph idx="1"/>
          </p:nvPr>
        </p:nvSpPr>
        <p:spPr>
          <a:xfrm>
            <a:off x="838200" y="3304674"/>
            <a:ext cx="10515600" cy="561474"/>
          </a:xfrm>
        </p:spPr>
        <p:txBody>
          <a:bodyPr/>
          <a:lstStyle/>
          <a:p>
            <a:pPr marL="0" indent="0" algn="ctr">
              <a:buNone/>
            </a:pPr>
            <a:r>
              <a:rPr lang="en-US" dirty="0"/>
              <a:t>www.readersdigest.co.uk</a:t>
            </a:r>
          </a:p>
          <a:p>
            <a:endParaRPr lang="en-US" dirty="0"/>
          </a:p>
        </p:txBody>
      </p:sp>
    </p:spTree>
    <p:extLst>
      <p:ext uri="{BB962C8B-B14F-4D97-AF65-F5344CB8AC3E}">
        <p14:creationId xmlns:p14="http://schemas.microsoft.com/office/powerpoint/2010/main" val="390438547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лавие 3">
            <a:extLst>
              <a:ext uri="{FF2B5EF4-FFF2-40B4-BE49-F238E27FC236}">
                <a16:creationId xmlns:a16="http://schemas.microsoft.com/office/drawing/2014/main" id="{65FB3931-BB51-44FE-8A63-F380E4E404E9}"/>
              </a:ext>
            </a:extLst>
          </p:cNvPr>
          <p:cNvSpPr>
            <a:spLocks noGrp="1"/>
          </p:cNvSpPr>
          <p:nvPr>
            <p:ph type="title"/>
          </p:nvPr>
        </p:nvSpPr>
        <p:spPr>
          <a:xfrm>
            <a:off x="838200" y="365125"/>
            <a:ext cx="10515600" cy="1325563"/>
          </a:xfrm>
        </p:spPr>
        <p:txBody>
          <a:bodyPr/>
          <a:lstStyle/>
          <a:p>
            <a:pPr algn="ctr"/>
            <a:r>
              <a:rPr lang="en-US" altLang="en-US" b="1" dirty="0">
                <a:latin typeface="+mn-lt"/>
              </a:rPr>
              <a:t>History of changes</a:t>
            </a:r>
            <a:endParaRPr lang="en-US" dirty="0">
              <a:latin typeface="+mn-lt"/>
            </a:endParaRPr>
          </a:p>
        </p:txBody>
      </p:sp>
      <p:sp>
        <p:nvSpPr>
          <p:cNvPr id="5" name="Контейнер за съдържание 4">
            <a:extLst>
              <a:ext uri="{FF2B5EF4-FFF2-40B4-BE49-F238E27FC236}">
                <a16:creationId xmlns:a16="http://schemas.microsoft.com/office/drawing/2014/main" id="{1734C0BF-3D53-4C22-A13D-09608DFA36D5}"/>
              </a:ext>
            </a:extLst>
          </p:cNvPr>
          <p:cNvSpPr>
            <a:spLocks noGrp="1"/>
          </p:cNvSpPr>
          <p:nvPr>
            <p:ph sz="half" idx="1"/>
          </p:nvPr>
        </p:nvSpPr>
        <p:spPr>
          <a:xfrm>
            <a:off x="2667005" y="1825625"/>
            <a:ext cx="3300663" cy="2810543"/>
          </a:xfrm>
        </p:spPr>
        <p:txBody>
          <a:bodyPr/>
          <a:lstStyle/>
          <a:p>
            <a:r>
              <a:rPr lang="en-US" altLang="en-US" dirty="0"/>
              <a:t>776 BC – Greece</a:t>
            </a:r>
          </a:p>
          <a:p>
            <a:r>
              <a:rPr lang="en-US" altLang="en-US" dirty="0"/>
              <a:t>1896 – Athens</a:t>
            </a:r>
          </a:p>
          <a:p>
            <a:r>
              <a:rPr lang="en-US" altLang="en-US" dirty="0"/>
              <a:t>1900 – Paris</a:t>
            </a:r>
          </a:p>
          <a:p>
            <a:r>
              <a:rPr lang="en-US" altLang="en-US" dirty="0"/>
              <a:t>1920 – Antwerp</a:t>
            </a:r>
          </a:p>
          <a:p>
            <a:r>
              <a:rPr lang="en-US" altLang="en-US" dirty="0"/>
              <a:t>1932 – Los Angeles</a:t>
            </a:r>
          </a:p>
          <a:p>
            <a:endParaRPr lang="en-US" dirty="0"/>
          </a:p>
        </p:txBody>
      </p:sp>
      <p:sp>
        <p:nvSpPr>
          <p:cNvPr id="6" name="Контейнер за съдържание 5">
            <a:extLst>
              <a:ext uri="{FF2B5EF4-FFF2-40B4-BE49-F238E27FC236}">
                <a16:creationId xmlns:a16="http://schemas.microsoft.com/office/drawing/2014/main" id="{4B0B8DC1-1D0C-4DF3-A3E5-1DC33E270A94}"/>
              </a:ext>
            </a:extLst>
          </p:cNvPr>
          <p:cNvSpPr>
            <a:spLocks noGrp="1"/>
          </p:cNvSpPr>
          <p:nvPr>
            <p:ph sz="half" idx="2"/>
          </p:nvPr>
        </p:nvSpPr>
        <p:spPr>
          <a:xfrm>
            <a:off x="6797838" y="1825625"/>
            <a:ext cx="2602832" cy="2810543"/>
          </a:xfrm>
        </p:spPr>
        <p:txBody>
          <a:bodyPr/>
          <a:lstStyle/>
          <a:p>
            <a:r>
              <a:rPr lang="en-US" altLang="en-US" dirty="0"/>
              <a:t>1960 – Rome</a:t>
            </a:r>
          </a:p>
          <a:p>
            <a:r>
              <a:rPr lang="en-US" altLang="en-US" dirty="0"/>
              <a:t>1972 – Munich </a:t>
            </a:r>
          </a:p>
          <a:p>
            <a:r>
              <a:rPr lang="en-US" altLang="en-US" dirty="0"/>
              <a:t>1996 – Atlanta</a:t>
            </a:r>
          </a:p>
          <a:p>
            <a:r>
              <a:rPr lang="en-US" altLang="en-US" dirty="0"/>
              <a:t>2004 – Athens</a:t>
            </a:r>
          </a:p>
          <a:p>
            <a:r>
              <a:rPr lang="en-US" altLang="en-US" dirty="0"/>
              <a:t>2008 – Beijing</a:t>
            </a:r>
          </a:p>
          <a:p>
            <a:endParaRPr lang="en-US" dirty="0"/>
          </a:p>
        </p:txBody>
      </p:sp>
    </p:spTree>
    <p:extLst>
      <p:ext uri="{BB962C8B-B14F-4D97-AF65-F5344CB8AC3E}">
        <p14:creationId xmlns:p14="http://schemas.microsoft.com/office/powerpoint/2010/main" val="339671703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heel(1)">
                                      <p:cBhvr>
                                        <p:cTn id="12" dur="2000"/>
                                        <p:tgtEl>
                                          <p:spTgt spid="5">
                                            <p:txEl>
                                              <p:pRg st="0" end="0"/>
                                            </p:txEl>
                                          </p:spTgt>
                                        </p:tgtEl>
                                      </p:cBhvr>
                                    </p:animEffect>
                                  </p:childTnLst>
                                </p:cTn>
                              </p:par>
                              <p:par>
                                <p:cTn id="13" presetID="21" presetClass="entr" presetSubtype="1"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wheel(1)">
                                      <p:cBhvr>
                                        <p:cTn id="15" dur="2000"/>
                                        <p:tgtEl>
                                          <p:spTgt spid="5">
                                            <p:txEl>
                                              <p:pRg st="1" end="1"/>
                                            </p:txEl>
                                          </p:spTgt>
                                        </p:tgtEl>
                                      </p:cBhvr>
                                    </p:animEffect>
                                  </p:childTnLst>
                                </p:cTn>
                              </p:par>
                              <p:par>
                                <p:cTn id="16" presetID="21" presetClass="entr" presetSubtype="1"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animEffect transition="in" filter="wheel(1)">
                                      <p:cBhvr>
                                        <p:cTn id="18" dur="2000"/>
                                        <p:tgtEl>
                                          <p:spTgt spid="5">
                                            <p:txEl>
                                              <p:pRg st="2" end="2"/>
                                            </p:txEl>
                                          </p:spTgt>
                                        </p:tgtEl>
                                      </p:cBhvr>
                                    </p:animEffect>
                                  </p:childTnLst>
                                </p:cTn>
                              </p:par>
                              <p:par>
                                <p:cTn id="19" presetID="21" presetClass="entr" presetSubtype="1" fill="hold" nodeType="with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wheel(1)">
                                      <p:cBhvr>
                                        <p:cTn id="21" dur="2000"/>
                                        <p:tgtEl>
                                          <p:spTgt spid="5">
                                            <p:txEl>
                                              <p:pRg st="3" end="3"/>
                                            </p:txEl>
                                          </p:spTgt>
                                        </p:tgtEl>
                                      </p:cBhvr>
                                    </p:animEffect>
                                  </p:childTnLst>
                                </p:cTn>
                              </p:par>
                              <p:par>
                                <p:cTn id="22" presetID="21" presetClass="entr" presetSubtype="1" fill="hold" nodeType="withEffect">
                                  <p:stCondLst>
                                    <p:cond delay="0"/>
                                  </p:stCondLst>
                                  <p:childTnLst>
                                    <p:set>
                                      <p:cBhvr>
                                        <p:cTn id="23" dur="1" fill="hold">
                                          <p:stCondLst>
                                            <p:cond delay="0"/>
                                          </p:stCondLst>
                                        </p:cTn>
                                        <p:tgtEl>
                                          <p:spTgt spid="5">
                                            <p:txEl>
                                              <p:pRg st="4" end="4"/>
                                            </p:txEl>
                                          </p:spTgt>
                                        </p:tgtEl>
                                        <p:attrNameLst>
                                          <p:attrName>style.visibility</p:attrName>
                                        </p:attrNameLst>
                                      </p:cBhvr>
                                      <p:to>
                                        <p:strVal val="visible"/>
                                      </p:to>
                                    </p:set>
                                    <p:animEffect transition="in" filter="wheel(1)">
                                      <p:cBhvr>
                                        <p:cTn id="24" dur="2000"/>
                                        <p:tgtEl>
                                          <p:spTgt spid="5">
                                            <p:txEl>
                                              <p:pRg st="4" end="4"/>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6">
                                            <p:txEl>
                                              <p:pRg st="0" end="0"/>
                                            </p:txEl>
                                          </p:spTgt>
                                        </p:tgtEl>
                                        <p:attrNameLst>
                                          <p:attrName>style.visibility</p:attrName>
                                        </p:attrNameLst>
                                      </p:cBhvr>
                                      <p:to>
                                        <p:strVal val="visible"/>
                                      </p:to>
                                    </p:set>
                                    <p:animEffect transition="in" filter="wheel(1)">
                                      <p:cBhvr>
                                        <p:cTn id="29" dur="2000"/>
                                        <p:tgtEl>
                                          <p:spTgt spid="6">
                                            <p:txEl>
                                              <p:pRg st="0" end="0"/>
                                            </p:txEl>
                                          </p:spTgt>
                                        </p:tgtEl>
                                      </p:cBhvr>
                                    </p:animEffect>
                                  </p:childTnLst>
                                </p:cTn>
                              </p:par>
                              <p:par>
                                <p:cTn id="30" presetID="21" presetClass="entr" presetSubtype="1" fill="hold" nodeType="with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wheel(1)">
                                      <p:cBhvr>
                                        <p:cTn id="32" dur="2000"/>
                                        <p:tgtEl>
                                          <p:spTgt spid="6">
                                            <p:txEl>
                                              <p:pRg st="1" end="1"/>
                                            </p:txEl>
                                          </p:spTgt>
                                        </p:tgtEl>
                                      </p:cBhvr>
                                    </p:animEffect>
                                  </p:childTnLst>
                                </p:cTn>
                              </p:par>
                              <p:par>
                                <p:cTn id="33" presetID="21" presetClass="entr" presetSubtype="1" fill="hold"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animEffect transition="in" filter="wheel(1)">
                                      <p:cBhvr>
                                        <p:cTn id="35" dur="2000"/>
                                        <p:tgtEl>
                                          <p:spTgt spid="6">
                                            <p:txEl>
                                              <p:pRg st="2" end="2"/>
                                            </p:txEl>
                                          </p:spTgt>
                                        </p:tgtEl>
                                      </p:cBhvr>
                                    </p:animEffect>
                                  </p:childTnLst>
                                </p:cTn>
                              </p:par>
                              <p:par>
                                <p:cTn id="36" presetID="21" presetClass="entr" presetSubtype="1" fill="hold" nodeType="withEffect">
                                  <p:stCondLst>
                                    <p:cond delay="0"/>
                                  </p:stCondLst>
                                  <p:childTnLst>
                                    <p:set>
                                      <p:cBhvr>
                                        <p:cTn id="37" dur="1" fill="hold">
                                          <p:stCondLst>
                                            <p:cond delay="0"/>
                                          </p:stCondLst>
                                        </p:cTn>
                                        <p:tgtEl>
                                          <p:spTgt spid="6">
                                            <p:txEl>
                                              <p:pRg st="3" end="3"/>
                                            </p:txEl>
                                          </p:spTgt>
                                        </p:tgtEl>
                                        <p:attrNameLst>
                                          <p:attrName>style.visibility</p:attrName>
                                        </p:attrNameLst>
                                      </p:cBhvr>
                                      <p:to>
                                        <p:strVal val="visible"/>
                                      </p:to>
                                    </p:set>
                                    <p:animEffect transition="in" filter="wheel(1)">
                                      <p:cBhvr>
                                        <p:cTn id="38" dur="2000"/>
                                        <p:tgtEl>
                                          <p:spTgt spid="6">
                                            <p:txEl>
                                              <p:pRg st="3" end="3"/>
                                            </p:txEl>
                                          </p:spTgt>
                                        </p:tgtEl>
                                      </p:cBhvr>
                                    </p:animEffect>
                                  </p:childTnLst>
                                </p:cTn>
                              </p:par>
                              <p:par>
                                <p:cTn id="39" presetID="21" presetClass="entr" presetSubtype="1" fill="hold" nodeType="withEffect">
                                  <p:stCondLst>
                                    <p:cond delay="0"/>
                                  </p:stCondLst>
                                  <p:childTnLst>
                                    <p:set>
                                      <p:cBhvr>
                                        <p:cTn id="40" dur="1" fill="hold">
                                          <p:stCondLst>
                                            <p:cond delay="0"/>
                                          </p:stCondLst>
                                        </p:cTn>
                                        <p:tgtEl>
                                          <p:spTgt spid="6">
                                            <p:txEl>
                                              <p:pRg st="4" end="4"/>
                                            </p:txEl>
                                          </p:spTgt>
                                        </p:tgtEl>
                                        <p:attrNameLst>
                                          <p:attrName>style.visibility</p:attrName>
                                        </p:attrNameLst>
                                      </p:cBhvr>
                                      <p:to>
                                        <p:strVal val="visible"/>
                                      </p:to>
                                    </p:set>
                                    <p:animEffect transition="in" filter="wheel(1)">
                                      <p:cBhvr>
                                        <p:cTn id="41"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9FBFF393-4B31-4A97-8B47-B0F5734C3E6E}"/>
              </a:ext>
            </a:extLst>
          </p:cNvPr>
          <p:cNvSpPr>
            <a:spLocks noGrp="1"/>
          </p:cNvSpPr>
          <p:nvPr>
            <p:ph type="title"/>
          </p:nvPr>
        </p:nvSpPr>
        <p:spPr>
          <a:xfrm>
            <a:off x="838200" y="5727032"/>
            <a:ext cx="10515600" cy="1175251"/>
          </a:xfrm>
        </p:spPr>
        <p:txBody>
          <a:bodyPr/>
          <a:lstStyle/>
          <a:p>
            <a:pPr algn="ctr"/>
            <a:r>
              <a:rPr lang="en-US" b="1" dirty="0">
                <a:latin typeface="+mn-lt"/>
              </a:rPr>
              <a:t>776 BC - Greece</a:t>
            </a:r>
            <a:endParaRPr lang="en-US" dirty="0">
              <a:latin typeface="+mn-lt"/>
            </a:endParaRPr>
          </a:p>
        </p:txBody>
      </p:sp>
      <p:sp>
        <p:nvSpPr>
          <p:cNvPr id="3" name="Контейнер за съдържание 2">
            <a:extLst>
              <a:ext uri="{FF2B5EF4-FFF2-40B4-BE49-F238E27FC236}">
                <a16:creationId xmlns:a16="http://schemas.microsoft.com/office/drawing/2014/main" id="{90127657-8778-4444-B4EB-3CD8C85BF3A4}"/>
              </a:ext>
            </a:extLst>
          </p:cNvPr>
          <p:cNvSpPr>
            <a:spLocks noGrp="1"/>
          </p:cNvSpPr>
          <p:nvPr>
            <p:ph sz="half" idx="1"/>
          </p:nvPr>
        </p:nvSpPr>
        <p:spPr>
          <a:xfrm>
            <a:off x="838200" y="478089"/>
            <a:ext cx="5053265" cy="4351338"/>
          </a:xfrm>
        </p:spPr>
        <p:txBody>
          <a:bodyPr>
            <a:normAutofit lnSpcReduction="10000"/>
          </a:bodyPr>
          <a:lstStyle/>
          <a:p>
            <a:r>
              <a:rPr lang="en-US" dirty="0"/>
              <a:t>The first Olympic Games, inspired by the Olympian Gods, took place in Greece in 776 BC. Emperor Theodosius banned them for their pagan undertones in 393 A.D.</a:t>
            </a:r>
          </a:p>
          <a:p>
            <a:endParaRPr lang="en-US" dirty="0"/>
          </a:p>
          <a:p>
            <a:r>
              <a:rPr lang="en-US" dirty="0"/>
              <a:t>The modern Olympics have been held every four years since 1896, except during the two World Wars.</a:t>
            </a:r>
          </a:p>
          <a:p>
            <a:endParaRPr lang="en-US" dirty="0"/>
          </a:p>
        </p:txBody>
      </p:sp>
      <p:pic>
        <p:nvPicPr>
          <p:cNvPr id="5" name="Контейнер за съдържание 4" descr="chariot racin">
            <a:extLst>
              <a:ext uri="{FF2B5EF4-FFF2-40B4-BE49-F238E27FC236}">
                <a16:creationId xmlns:a16="http://schemas.microsoft.com/office/drawing/2014/main" id="{82CDC924-9221-40E3-B409-D84C5068DB01}"/>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456275" y="499605"/>
            <a:ext cx="4899525" cy="3928016"/>
          </a:xfrm>
          <a:prstGeom prst="rect">
            <a:avLst/>
          </a:prstGeom>
          <a:noFill/>
          <a:ln w="41275">
            <a:solidFill>
              <a:schemeClr val="tx1"/>
            </a:solidFill>
            <a:miter lim="800000"/>
          </a:ln>
        </p:spPr>
      </p:pic>
    </p:spTree>
    <p:extLst>
      <p:ext uri="{BB962C8B-B14F-4D97-AF65-F5344CB8AC3E}">
        <p14:creationId xmlns:p14="http://schemas.microsoft.com/office/powerpoint/2010/main" val="244479851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4E878D2F-8AA0-4E9D-8ED4-C1E4675AF485}"/>
              </a:ext>
            </a:extLst>
          </p:cNvPr>
          <p:cNvSpPr>
            <a:spLocks noGrp="1"/>
          </p:cNvSpPr>
          <p:nvPr>
            <p:ph type="title"/>
          </p:nvPr>
        </p:nvSpPr>
        <p:spPr>
          <a:xfrm>
            <a:off x="838200" y="6079958"/>
            <a:ext cx="10515600" cy="778042"/>
          </a:xfrm>
        </p:spPr>
        <p:txBody>
          <a:bodyPr/>
          <a:lstStyle/>
          <a:p>
            <a:pPr algn="ctr"/>
            <a:r>
              <a:rPr lang="en-US" b="1" dirty="0">
                <a:latin typeface="+mn-lt"/>
              </a:rPr>
              <a:t>1896 - Athens</a:t>
            </a:r>
            <a:endParaRPr lang="en-US" dirty="0">
              <a:latin typeface="+mn-lt"/>
            </a:endParaRPr>
          </a:p>
        </p:txBody>
      </p:sp>
      <p:sp>
        <p:nvSpPr>
          <p:cNvPr id="3" name="Контейнер за съдържание 2">
            <a:extLst>
              <a:ext uri="{FF2B5EF4-FFF2-40B4-BE49-F238E27FC236}">
                <a16:creationId xmlns:a16="http://schemas.microsoft.com/office/drawing/2014/main" id="{1A2527A3-EF1B-4231-91CA-6E5E136A4D70}"/>
              </a:ext>
            </a:extLst>
          </p:cNvPr>
          <p:cNvSpPr>
            <a:spLocks noGrp="1"/>
          </p:cNvSpPr>
          <p:nvPr>
            <p:ph sz="half" idx="1"/>
          </p:nvPr>
        </p:nvSpPr>
        <p:spPr>
          <a:xfrm>
            <a:off x="757990" y="494130"/>
            <a:ext cx="5181600" cy="4351338"/>
          </a:xfrm>
        </p:spPr>
        <p:txBody>
          <a:bodyPr/>
          <a:lstStyle/>
          <a:p>
            <a:r>
              <a:rPr lang="en-US" dirty="0"/>
              <a:t>The modern Olympics kicked off in 1896, Athens. The modern marathon was born and won by a Greek named </a:t>
            </a:r>
            <a:r>
              <a:rPr lang="en-US" dirty="0" err="1"/>
              <a:t>Spiridon</a:t>
            </a:r>
            <a:r>
              <a:rPr lang="en-US" dirty="0"/>
              <a:t> Louis.</a:t>
            </a:r>
          </a:p>
          <a:p>
            <a:r>
              <a:rPr lang="en-US" dirty="0"/>
              <a:t>American students dominated the track and field, but German gymnast Hermann </a:t>
            </a:r>
            <a:r>
              <a:rPr lang="en-US" dirty="0" err="1"/>
              <a:t>Weingartner</a:t>
            </a:r>
            <a:r>
              <a:rPr lang="en-US" dirty="0"/>
              <a:t> won the most medals. </a:t>
            </a:r>
          </a:p>
        </p:txBody>
      </p:sp>
      <p:pic>
        <p:nvPicPr>
          <p:cNvPr id="6" name="Контейнер за съдържание 5" descr="Athens 1896 Olympics">
            <a:extLst>
              <a:ext uri="{FF2B5EF4-FFF2-40B4-BE49-F238E27FC236}">
                <a16:creationId xmlns:a16="http://schemas.microsoft.com/office/drawing/2014/main" id="{A003D31F-C52B-4C9D-A43D-51972FEB798E}"/>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689558" y="514460"/>
            <a:ext cx="4572000" cy="3352800"/>
          </a:xfrm>
          <a:prstGeom prst="rect">
            <a:avLst/>
          </a:prstGeom>
          <a:noFill/>
          <a:ln w="41275">
            <a:solidFill>
              <a:schemeClr val="tx1"/>
            </a:solidFill>
            <a:miter lim="800000"/>
          </a:ln>
        </p:spPr>
      </p:pic>
    </p:spTree>
    <p:extLst>
      <p:ext uri="{BB962C8B-B14F-4D97-AF65-F5344CB8AC3E}">
        <p14:creationId xmlns:p14="http://schemas.microsoft.com/office/powerpoint/2010/main" val="293671874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7B16E082-0F50-4744-B0F6-79B8E52C4EB4}"/>
              </a:ext>
            </a:extLst>
          </p:cNvPr>
          <p:cNvSpPr>
            <a:spLocks noGrp="1"/>
          </p:cNvSpPr>
          <p:nvPr>
            <p:ph type="title"/>
          </p:nvPr>
        </p:nvSpPr>
        <p:spPr>
          <a:xfrm>
            <a:off x="838200" y="6015789"/>
            <a:ext cx="10515600" cy="842211"/>
          </a:xfrm>
        </p:spPr>
        <p:txBody>
          <a:bodyPr>
            <a:normAutofit/>
          </a:bodyPr>
          <a:lstStyle/>
          <a:p>
            <a:pPr algn="ctr"/>
            <a:r>
              <a:rPr lang="en-US" b="1" dirty="0">
                <a:latin typeface="+mn-lt"/>
              </a:rPr>
              <a:t>1900 - Paris</a:t>
            </a:r>
          </a:p>
        </p:txBody>
      </p:sp>
      <p:sp>
        <p:nvSpPr>
          <p:cNvPr id="3" name="Контейнер за съдържание 2">
            <a:extLst>
              <a:ext uri="{FF2B5EF4-FFF2-40B4-BE49-F238E27FC236}">
                <a16:creationId xmlns:a16="http://schemas.microsoft.com/office/drawing/2014/main" id="{E0940BF1-AD4D-48AC-9AF2-81676AE3E712}"/>
              </a:ext>
            </a:extLst>
          </p:cNvPr>
          <p:cNvSpPr>
            <a:spLocks noGrp="1"/>
          </p:cNvSpPr>
          <p:nvPr>
            <p:ph sz="half" idx="1"/>
          </p:nvPr>
        </p:nvSpPr>
        <p:spPr>
          <a:xfrm>
            <a:off x="838198" y="798930"/>
            <a:ext cx="5181600" cy="4351338"/>
          </a:xfrm>
        </p:spPr>
        <p:txBody>
          <a:bodyPr/>
          <a:lstStyle/>
          <a:p>
            <a:r>
              <a:rPr lang="en-US" dirty="0"/>
              <a:t>Women competed for the first time, but the Games were overshadowed by the Great Exhibition in Hyde Park London: the first in a series of World's Fair exhibitions of culture and industry.                             </a:t>
            </a:r>
          </a:p>
          <a:p>
            <a:r>
              <a:rPr lang="en-US" dirty="0"/>
              <a:t>1319 people from 22 countries entered the 1900 Olympics.</a:t>
            </a:r>
          </a:p>
        </p:txBody>
      </p:sp>
      <p:pic>
        <p:nvPicPr>
          <p:cNvPr id="5" name="Контейнер за съдържание 6">
            <a:extLst>
              <a:ext uri="{FF2B5EF4-FFF2-40B4-BE49-F238E27FC236}">
                <a16:creationId xmlns:a16="http://schemas.microsoft.com/office/drawing/2014/main" id="{507B046C-4BCD-4C60-B0A0-30EEF6CFE1F6}"/>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62273" y="814556"/>
            <a:ext cx="4074692" cy="3645150"/>
          </a:xfrm>
          <a:ln w="41275">
            <a:solidFill>
              <a:schemeClr val="tx1"/>
            </a:solidFill>
          </a:ln>
        </p:spPr>
      </p:pic>
    </p:spTree>
    <p:extLst>
      <p:ext uri="{BB962C8B-B14F-4D97-AF65-F5344CB8AC3E}">
        <p14:creationId xmlns:p14="http://schemas.microsoft.com/office/powerpoint/2010/main" val="253272692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1BCDB02B-371C-4C12-9A66-28A36F18C9B4}"/>
              </a:ext>
            </a:extLst>
          </p:cNvPr>
          <p:cNvSpPr>
            <a:spLocks noGrp="1"/>
          </p:cNvSpPr>
          <p:nvPr>
            <p:ph type="title"/>
          </p:nvPr>
        </p:nvSpPr>
        <p:spPr>
          <a:xfrm>
            <a:off x="838200" y="6043028"/>
            <a:ext cx="10515600" cy="796716"/>
          </a:xfrm>
        </p:spPr>
        <p:txBody>
          <a:bodyPr/>
          <a:lstStyle/>
          <a:p>
            <a:pPr algn="ctr"/>
            <a:r>
              <a:rPr lang="en-US" b="1" dirty="0">
                <a:latin typeface="+mn-lt"/>
              </a:rPr>
              <a:t>1920 – Antwerp</a:t>
            </a:r>
            <a:endParaRPr lang="en-US" dirty="0">
              <a:latin typeface="+mn-lt"/>
            </a:endParaRPr>
          </a:p>
        </p:txBody>
      </p:sp>
      <p:sp>
        <p:nvSpPr>
          <p:cNvPr id="3" name="Контейнер за съдържание 2">
            <a:extLst>
              <a:ext uri="{FF2B5EF4-FFF2-40B4-BE49-F238E27FC236}">
                <a16:creationId xmlns:a16="http://schemas.microsoft.com/office/drawing/2014/main" id="{B0D2DAD9-B6C1-4D21-8FE8-C9F901538347}"/>
              </a:ext>
            </a:extLst>
          </p:cNvPr>
          <p:cNvSpPr>
            <a:spLocks noGrp="1"/>
          </p:cNvSpPr>
          <p:nvPr>
            <p:ph sz="half" idx="1"/>
          </p:nvPr>
        </p:nvSpPr>
        <p:spPr>
          <a:xfrm>
            <a:off x="838198" y="478090"/>
            <a:ext cx="5181600" cy="4351338"/>
          </a:xfrm>
        </p:spPr>
        <p:txBody>
          <a:bodyPr>
            <a:normAutofit fontScale="92500" lnSpcReduction="10000"/>
          </a:bodyPr>
          <a:lstStyle/>
          <a:p>
            <a:r>
              <a:rPr lang="en-US" dirty="0"/>
              <a:t>Antwerp was chosen to host in 1920, to honor the Belgians who had lived under enemy occupation for four years of the First World War.</a:t>
            </a:r>
          </a:p>
          <a:p>
            <a:r>
              <a:rPr lang="en-US" dirty="0"/>
              <a:t>Germany, Austria, Bulgaria, Hungary and Turkey were not invited. </a:t>
            </a:r>
          </a:p>
          <a:p>
            <a:r>
              <a:rPr lang="en-US" b="1" dirty="0"/>
              <a:t>Oscar </a:t>
            </a:r>
            <a:r>
              <a:rPr lang="en-US" b="1" dirty="0" err="1"/>
              <a:t>Swahn</a:t>
            </a:r>
            <a:r>
              <a:rPr lang="en-US" b="1" dirty="0"/>
              <a:t> (Sweden) became the oldest Olympic medalist at 72, winning silver in the running deer team shooting event.</a:t>
            </a:r>
          </a:p>
          <a:p>
            <a:endParaRPr lang="en-US" dirty="0"/>
          </a:p>
        </p:txBody>
      </p:sp>
      <p:pic>
        <p:nvPicPr>
          <p:cNvPr id="9" name="Picture 2" descr="Ð ÐµÐ·ÑÐ»ÑÐ°Ñ Ñ Ð¸Ð·Ð¾Ð±ÑÐ°Ð¶ÐµÐ½Ð¸Ðµ Ð·Ð° 1920 antwerp olympic stadium">
            <a:extLst>
              <a:ext uri="{FF2B5EF4-FFF2-40B4-BE49-F238E27FC236}">
                <a16:creationId xmlns:a16="http://schemas.microsoft.com/office/drawing/2014/main" id="{3E4310CB-547C-484D-A59E-001EDF268A0B}"/>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14699" y="542258"/>
            <a:ext cx="5181600" cy="3997660"/>
          </a:xfrm>
          <a:prstGeom prst="rect">
            <a:avLst/>
          </a:prstGeom>
          <a:noFill/>
          <a:ln w="41275">
            <a:solidFill>
              <a:schemeClr val="tx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123358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15DCACFF-F68F-4797-8078-E87F68A83BD5}"/>
              </a:ext>
            </a:extLst>
          </p:cNvPr>
          <p:cNvSpPr>
            <a:spLocks noGrp="1"/>
          </p:cNvSpPr>
          <p:nvPr>
            <p:ph type="title"/>
          </p:nvPr>
        </p:nvSpPr>
        <p:spPr>
          <a:xfrm>
            <a:off x="838200" y="6063916"/>
            <a:ext cx="10515600" cy="775828"/>
          </a:xfrm>
        </p:spPr>
        <p:txBody>
          <a:bodyPr/>
          <a:lstStyle/>
          <a:p>
            <a:pPr algn="ctr"/>
            <a:r>
              <a:rPr lang="en-US" b="1" dirty="0">
                <a:latin typeface="+mn-lt"/>
              </a:rPr>
              <a:t>1932 – Los Angeles</a:t>
            </a:r>
            <a:endParaRPr lang="en-US" dirty="0">
              <a:latin typeface="+mn-lt"/>
            </a:endParaRPr>
          </a:p>
        </p:txBody>
      </p:sp>
      <p:sp>
        <p:nvSpPr>
          <p:cNvPr id="3" name="Контейнер за съдържание 2">
            <a:extLst>
              <a:ext uri="{FF2B5EF4-FFF2-40B4-BE49-F238E27FC236}">
                <a16:creationId xmlns:a16="http://schemas.microsoft.com/office/drawing/2014/main" id="{9241AA9F-994A-4EA5-BC60-83BFF6DFDA3A}"/>
              </a:ext>
            </a:extLst>
          </p:cNvPr>
          <p:cNvSpPr>
            <a:spLocks noGrp="1"/>
          </p:cNvSpPr>
          <p:nvPr>
            <p:ph sz="half" idx="1"/>
          </p:nvPr>
        </p:nvSpPr>
        <p:spPr>
          <a:xfrm>
            <a:off x="601131" y="782888"/>
            <a:ext cx="5194082" cy="4351338"/>
          </a:xfrm>
        </p:spPr>
        <p:txBody>
          <a:bodyPr/>
          <a:lstStyle/>
          <a:p>
            <a:r>
              <a:rPr lang="en-US" dirty="0"/>
              <a:t>Photo-finish cameras and automatic timers were launched, as well as podiums for award ceremonies and national anthems.</a:t>
            </a:r>
          </a:p>
          <a:p>
            <a:r>
              <a:rPr lang="en-US" dirty="0"/>
              <a:t>The 50km walk marked the entry of walking as an Olympic sport. </a:t>
            </a:r>
          </a:p>
          <a:p>
            <a:endParaRPr lang="en-US" dirty="0"/>
          </a:p>
        </p:txBody>
      </p:sp>
      <p:pic>
        <p:nvPicPr>
          <p:cNvPr id="5" name="Контейнер за съдържание 6">
            <a:extLst>
              <a:ext uri="{FF2B5EF4-FFF2-40B4-BE49-F238E27FC236}">
                <a16:creationId xmlns:a16="http://schemas.microsoft.com/office/drawing/2014/main" id="{CFED8E05-6C55-4756-AC44-5C88A16EF922}"/>
              </a:ext>
            </a:extLst>
          </p:cNvPr>
          <p:cNvPicPr>
            <a:picLocks noGrp="1" noChangeAspect="1"/>
          </p:cNvPicPr>
          <p:nvPr>
            <p:ph sz="half" idx="2"/>
          </p:nvPr>
        </p:nvPicPr>
        <p:blipFill>
          <a:blip r:embed="rId2" cstate="hqprint">
            <a:extLst>
              <a:ext uri="{28A0092B-C50C-407E-A947-70E740481C1C}">
                <a14:useLocalDpi xmlns:a14="http://schemas.microsoft.com/office/drawing/2010/main" val="0"/>
              </a:ext>
            </a:extLst>
          </a:blip>
          <a:stretch>
            <a:fillRect/>
          </a:stretch>
        </p:blipFill>
        <p:spPr>
          <a:xfrm>
            <a:off x="6396789" y="794920"/>
            <a:ext cx="5181600" cy="2932981"/>
          </a:xfrm>
          <a:ln w="41275">
            <a:solidFill>
              <a:schemeClr val="tx1"/>
            </a:solidFill>
          </a:ln>
        </p:spPr>
      </p:pic>
    </p:spTree>
    <p:extLst>
      <p:ext uri="{BB962C8B-B14F-4D97-AF65-F5344CB8AC3E}">
        <p14:creationId xmlns:p14="http://schemas.microsoft.com/office/powerpoint/2010/main" val="142227074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8D6C0508-2EED-4941-88E2-88F35A9DB031}"/>
              </a:ext>
            </a:extLst>
          </p:cNvPr>
          <p:cNvSpPr>
            <a:spLocks noGrp="1"/>
          </p:cNvSpPr>
          <p:nvPr>
            <p:ph type="title"/>
          </p:nvPr>
        </p:nvSpPr>
        <p:spPr>
          <a:xfrm>
            <a:off x="838200" y="6091154"/>
            <a:ext cx="10515600" cy="748590"/>
          </a:xfrm>
        </p:spPr>
        <p:txBody>
          <a:bodyPr/>
          <a:lstStyle/>
          <a:p>
            <a:pPr algn="ctr"/>
            <a:r>
              <a:rPr lang="en-US" b="1" dirty="0">
                <a:latin typeface="+mn-lt"/>
              </a:rPr>
              <a:t>1960 - Rome</a:t>
            </a:r>
            <a:endParaRPr lang="en-US" dirty="0">
              <a:latin typeface="+mn-lt"/>
            </a:endParaRPr>
          </a:p>
        </p:txBody>
      </p:sp>
      <p:sp>
        <p:nvSpPr>
          <p:cNvPr id="3" name="Контейнер за съдържание 2">
            <a:extLst>
              <a:ext uri="{FF2B5EF4-FFF2-40B4-BE49-F238E27FC236}">
                <a16:creationId xmlns:a16="http://schemas.microsoft.com/office/drawing/2014/main" id="{9C0CED4E-DDBE-4655-85E7-D22D923A32E1}"/>
              </a:ext>
            </a:extLst>
          </p:cNvPr>
          <p:cNvSpPr>
            <a:spLocks noGrp="1"/>
          </p:cNvSpPr>
          <p:nvPr>
            <p:ph sz="half" idx="1"/>
          </p:nvPr>
        </p:nvSpPr>
        <p:spPr>
          <a:xfrm>
            <a:off x="613612" y="510174"/>
            <a:ext cx="5181600" cy="4351338"/>
          </a:xfrm>
        </p:spPr>
        <p:txBody>
          <a:bodyPr>
            <a:normAutofit fontScale="92500" lnSpcReduction="10000"/>
          </a:bodyPr>
          <a:lstStyle/>
          <a:p>
            <a:r>
              <a:rPr lang="en-US" dirty="0"/>
              <a:t>Some events at the 1960 Rome Games were held in ancient stadia. The wrestling took place in the Basilica of Maxentius where Romans had held similar contests 2000 years previously.</a:t>
            </a:r>
          </a:p>
          <a:p>
            <a:r>
              <a:rPr lang="en-US" dirty="0"/>
              <a:t>It would be the last Games to which South Africa was invited for 32 years. </a:t>
            </a:r>
          </a:p>
          <a:p>
            <a:r>
              <a:rPr lang="en-US" b="1" dirty="0"/>
              <a:t>Cassius Clay(Muhammad Ali) </a:t>
            </a:r>
            <a:r>
              <a:rPr lang="en-US" dirty="0"/>
              <a:t>won gold for the US  in the light-heavyweight boxing division</a:t>
            </a:r>
          </a:p>
          <a:p>
            <a:endParaRPr lang="en-US" dirty="0"/>
          </a:p>
        </p:txBody>
      </p:sp>
      <p:pic>
        <p:nvPicPr>
          <p:cNvPr id="5" name="Контейнер за съдържание 7" descr="Rome 1960 Olympics">
            <a:extLst>
              <a:ext uri="{FF2B5EF4-FFF2-40B4-BE49-F238E27FC236}">
                <a16:creationId xmlns:a16="http://schemas.microsoft.com/office/drawing/2014/main" id="{305BCD1B-1A80-418B-9EB1-32A96AB7AEDE}"/>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332620" y="630449"/>
            <a:ext cx="5181600" cy="3886200"/>
          </a:xfrm>
          <a:prstGeom prst="rect">
            <a:avLst/>
          </a:prstGeom>
          <a:noFill/>
          <a:ln w="41275">
            <a:solidFill>
              <a:schemeClr val="tx1"/>
            </a:solidFill>
          </a:ln>
        </p:spPr>
      </p:pic>
    </p:spTree>
    <p:extLst>
      <p:ext uri="{BB962C8B-B14F-4D97-AF65-F5344CB8AC3E}">
        <p14:creationId xmlns:p14="http://schemas.microsoft.com/office/powerpoint/2010/main" val="417909682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лавие 1">
            <a:extLst>
              <a:ext uri="{FF2B5EF4-FFF2-40B4-BE49-F238E27FC236}">
                <a16:creationId xmlns:a16="http://schemas.microsoft.com/office/drawing/2014/main" id="{CFA8BCC0-8398-4E03-8E78-81010EDB48E9}"/>
              </a:ext>
            </a:extLst>
          </p:cNvPr>
          <p:cNvSpPr>
            <a:spLocks noGrp="1"/>
          </p:cNvSpPr>
          <p:nvPr>
            <p:ph type="title"/>
          </p:nvPr>
        </p:nvSpPr>
        <p:spPr>
          <a:xfrm>
            <a:off x="838200" y="6075112"/>
            <a:ext cx="10515600" cy="764632"/>
          </a:xfrm>
        </p:spPr>
        <p:txBody>
          <a:bodyPr/>
          <a:lstStyle/>
          <a:p>
            <a:pPr algn="ctr"/>
            <a:r>
              <a:rPr lang="en-US" b="1" dirty="0">
                <a:latin typeface="+mn-lt"/>
              </a:rPr>
              <a:t>1972 - Munich</a:t>
            </a:r>
            <a:endParaRPr lang="en-US" dirty="0">
              <a:latin typeface="+mn-lt"/>
            </a:endParaRPr>
          </a:p>
        </p:txBody>
      </p:sp>
      <p:sp>
        <p:nvSpPr>
          <p:cNvPr id="3" name="Контейнер за съдържание 2">
            <a:extLst>
              <a:ext uri="{FF2B5EF4-FFF2-40B4-BE49-F238E27FC236}">
                <a16:creationId xmlns:a16="http://schemas.microsoft.com/office/drawing/2014/main" id="{7E153773-ED8A-4ADB-A773-87884539F744}"/>
              </a:ext>
            </a:extLst>
          </p:cNvPr>
          <p:cNvSpPr>
            <a:spLocks noGrp="1"/>
          </p:cNvSpPr>
          <p:nvPr>
            <p:ph sz="half" idx="1"/>
          </p:nvPr>
        </p:nvSpPr>
        <p:spPr>
          <a:xfrm>
            <a:off x="757989" y="734762"/>
            <a:ext cx="5494421" cy="4351338"/>
          </a:xfrm>
        </p:spPr>
        <p:txBody>
          <a:bodyPr>
            <a:normAutofit lnSpcReduction="10000"/>
          </a:bodyPr>
          <a:lstStyle/>
          <a:p>
            <a:r>
              <a:rPr lang="en-US" dirty="0"/>
              <a:t>In the 1972 Munich Games, full-scale drug testing began. The US lost the basketball final for the first time, to the USSR. </a:t>
            </a:r>
          </a:p>
          <a:p>
            <a:r>
              <a:rPr lang="en-US" dirty="0"/>
              <a:t>This particular year will be forever blighted by a terrorist attack that became known as the Munich Massacre. Eleven members of the Israeli team were taken hostage and murdered by Palestinian terrorists.</a:t>
            </a:r>
          </a:p>
          <a:p>
            <a:endParaRPr lang="en-US" dirty="0"/>
          </a:p>
        </p:txBody>
      </p:sp>
      <p:pic>
        <p:nvPicPr>
          <p:cNvPr id="5" name="Контейнер за съдържание 4" descr="Flag at half mast in the suspended 1972 Olympic games">
            <a:extLst>
              <a:ext uri="{FF2B5EF4-FFF2-40B4-BE49-F238E27FC236}">
                <a16:creationId xmlns:a16="http://schemas.microsoft.com/office/drawing/2014/main" id="{44873357-40D4-49FF-9029-6FB3C983E464}"/>
              </a:ext>
            </a:extLst>
          </p:cNvPr>
          <p:cNvPicPr>
            <a:picLocks noGrp="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585483" y="825054"/>
            <a:ext cx="4832684" cy="3682778"/>
          </a:xfrm>
          <a:prstGeom prst="rect">
            <a:avLst/>
          </a:prstGeom>
          <a:noFill/>
          <a:ln w="41275">
            <a:solidFill>
              <a:schemeClr val="tx1"/>
            </a:solidFill>
          </a:ln>
        </p:spPr>
      </p:pic>
    </p:spTree>
    <p:extLst>
      <p:ext uri="{BB962C8B-B14F-4D97-AF65-F5344CB8AC3E}">
        <p14:creationId xmlns:p14="http://schemas.microsoft.com/office/powerpoint/2010/main" val="423325977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Тема на Office">
  <a:themeElements>
    <a:clrScheme name="О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О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О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TotalTime>
  <Words>869</Words>
  <Application>Microsoft Office PowerPoint</Application>
  <PresentationFormat>Widescreen</PresentationFormat>
  <Paragraphs>62</Paragraphs>
  <Slides>18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Calibri Light</vt:lpstr>
      <vt:lpstr>Тема на Office</vt:lpstr>
      <vt:lpstr>The History of  the Olympic Games Guide</vt:lpstr>
      <vt:lpstr>History of changes</vt:lpstr>
      <vt:lpstr>776 BC - Greece</vt:lpstr>
      <vt:lpstr>1896 - Athens</vt:lpstr>
      <vt:lpstr>1900 - Paris</vt:lpstr>
      <vt:lpstr>1920 – Antwerp</vt:lpstr>
      <vt:lpstr>1932 – Los Angeles</vt:lpstr>
      <vt:lpstr>1960 - Rome</vt:lpstr>
      <vt:lpstr>1972 - Munich</vt:lpstr>
      <vt:lpstr>1972 - Munich</vt:lpstr>
      <vt:lpstr>1996 - Atlanta</vt:lpstr>
      <vt:lpstr>1996 - Atlanta</vt:lpstr>
      <vt:lpstr>2004 - Athens</vt:lpstr>
      <vt:lpstr>2008 - Beijing</vt:lpstr>
      <vt:lpstr>2012 - London</vt:lpstr>
      <vt:lpstr>2016 - Rio</vt:lpstr>
      <vt:lpstr>2020 - Japan</vt:lpstr>
      <vt:lpstr>Thank you for watching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evolution of  the Olympic games</dc:title>
  <dc:creator>Vladislav Kaymakanski</dc:creator>
  <cp:lastModifiedBy>Windows User</cp:lastModifiedBy>
  <cp:revision>10</cp:revision>
  <dcterms:created xsi:type="dcterms:W3CDTF">2019-04-16T22:37:10Z</dcterms:created>
  <dcterms:modified xsi:type="dcterms:W3CDTF">2019-05-23T17:50:52Z</dcterms:modified>
</cp:coreProperties>
</file>