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5" r:id="rId9"/>
    <p:sldId id="264" r:id="rId10"/>
    <p:sldId id="262" r:id="rId11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2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Заглавен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Контейнер за 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487E3D-31F0-4346-9D04-89782B49C680}" type="datetimeFigureOut">
              <a:rPr lang="bg-BG" smtClean="0"/>
              <a:t>16.10.2018 г.</a:t>
            </a:fld>
            <a:endParaRPr lang="bg-BG" dirty="0"/>
          </a:p>
        </p:txBody>
      </p:sp>
      <p:sp>
        <p:nvSpPr>
          <p:cNvPr id="17" name="Контейнер за долния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bg-BG" dirty="0"/>
          </a:p>
        </p:txBody>
      </p:sp>
      <p:sp>
        <p:nvSpPr>
          <p:cNvPr id="29" name="Контейнер за номер на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CEEC21-DC28-4D48-BD86-3DD03BA3DF20}" type="slidenum">
              <a:rPr lang="bg-BG" smtClean="0"/>
              <a:t>‹#›</a:t>
            </a:fld>
            <a:endParaRPr lang="bg-BG" dirty="0"/>
          </a:p>
        </p:txBody>
      </p:sp>
      <p:sp>
        <p:nvSpPr>
          <p:cNvPr id="32" name="Правоъгъл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Правоъгъл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авоъгъл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авоъгъл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Правоъгъл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лавие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bg-BG" smtClean="0"/>
              <a:t>Редакт. стил загл. образец</a:t>
            </a:r>
            <a:endParaRPr kumimoji="0" lang="en-US"/>
          </a:p>
        </p:txBody>
      </p:sp>
      <p:sp>
        <p:nvSpPr>
          <p:cNvPr id="9" name="Подзаглавие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bg-BG" smtClean="0"/>
              <a:t>Щракнете за редакция стил подзагл. обр.</a:t>
            </a:r>
            <a:endParaRPr kumimoji="0" lang="en-US"/>
          </a:p>
        </p:txBody>
      </p:sp>
      <p:sp>
        <p:nvSpPr>
          <p:cNvPr id="56" name="Правоъгъл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Правоъгъл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Правоъгъл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Правоъгъл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bg-BG" smtClean="0"/>
              <a:t>Редакт. стил загл. образец</a:t>
            </a:r>
            <a:endParaRPr kumimoji="0" lang="en-US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 eaLnBrk="1" latinLnBrk="0" hangingPunct="1"/>
            <a:r>
              <a:rPr lang="bg-BG" smtClean="0"/>
              <a:t>Второ ниво</a:t>
            </a:r>
          </a:p>
          <a:p>
            <a:pPr lvl="2" eaLnBrk="1" latinLnBrk="0" hangingPunct="1"/>
            <a:r>
              <a:rPr lang="bg-BG" smtClean="0"/>
              <a:t>Трето ниво</a:t>
            </a:r>
          </a:p>
          <a:p>
            <a:pPr lvl="3" eaLnBrk="1" latinLnBrk="0" hangingPunct="1"/>
            <a:r>
              <a:rPr lang="bg-BG" smtClean="0"/>
              <a:t>Четвърто ниво</a:t>
            </a:r>
          </a:p>
          <a:p>
            <a:pPr lvl="4" eaLnBrk="1" latinLnBrk="0" hangingPunct="1"/>
            <a:r>
              <a:rPr lang="bg-BG" smtClean="0"/>
              <a:t>Пето ниво</a:t>
            </a:r>
            <a:endParaRPr kumimoji="0" lang="en-US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487E3D-31F0-4346-9D04-89782B49C680}" type="datetimeFigureOut">
              <a:rPr lang="bg-BG" smtClean="0"/>
              <a:t>16.10.2018 г.</a:t>
            </a:fld>
            <a:endParaRPr lang="bg-BG" dirty="0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bg-BG" dirty="0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CEEC21-DC28-4D48-BD86-3DD03BA3DF20}" type="slidenum">
              <a:rPr lang="bg-BG" smtClean="0"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но заглавие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но заглавие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bg-BG" smtClean="0"/>
              <a:t>Редакт. стил загл. образец</a:t>
            </a:r>
            <a:endParaRPr kumimoji="0" lang="en-US"/>
          </a:p>
        </p:txBody>
      </p:sp>
      <p:sp>
        <p:nvSpPr>
          <p:cNvPr id="3" name="Контейнер за вертикален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 eaLnBrk="1" latinLnBrk="0" hangingPunct="1"/>
            <a:r>
              <a:rPr lang="bg-BG" smtClean="0"/>
              <a:t>Второ ниво</a:t>
            </a:r>
          </a:p>
          <a:p>
            <a:pPr lvl="2" eaLnBrk="1" latinLnBrk="0" hangingPunct="1"/>
            <a:r>
              <a:rPr lang="bg-BG" smtClean="0"/>
              <a:t>Трето ниво</a:t>
            </a:r>
          </a:p>
          <a:p>
            <a:pPr lvl="3" eaLnBrk="1" latinLnBrk="0" hangingPunct="1"/>
            <a:r>
              <a:rPr lang="bg-BG" smtClean="0"/>
              <a:t>Четвърто ниво</a:t>
            </a:r>
          </a:p>
          <a:p>
            <a:pPr lvl="4" eaLnBrk="1" latinLnBrk="0" hangingPunct="1"/>
            <a:r>
              <a:rPr lang="bg-BG" smtClean="0"/>
              <a:t>Пето ниво</a:t>
            </a:r>
            <a:endParaRPr kumimoji="0" lang="en-US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487E3D-31F0-4346-9D04-89782B49C680}" type="datetimeFigureOut">
              <a:rPr lang="bg-BG" smtClean="0"/>
              <a:t>16.10.2018 г.</a:t>
            </a:fld>
            <a:endParaRPr lang="bg-BG" dirty="0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bg-BG" dirty="0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CEEC21-DC28-4D48-BD86-3DD03BA3DF20}" type="slidenum">
              <a:rPr lang="bg-BG" smtClean="0"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bg-BG" smtClean="0"/>
              <a:t>Редакт. стил загл. образец</a:t>
            </a:r>
            <a:endParaRPr kumimoji="0" lang="en-US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 eaLnBrk="1" latinLnBrk="0" hangingPunct="1"/>
            <a:r>
              <a:rPr lang="bg-BG" smtClean="0"/>
              <a:t>Второ ниво</a:t>
            </a:r>
          </a:p>
          <a:p>
            <a:pPr lvl="2" eaLnBrk="1" latinLnBrk="0" hangingPunct="1"/>
            <a:r>
              <a:rPr lang="bg-BG" smtClean="0"/>
              <a:t>Трето ниво</a:t>
            </a:r>
          </a:p>
          <a:p>
            <a:pPr lvl="3" eaLnBrk="1" latinLnBrk="0" hangingPunct="1"/>
            <a:r>
              <a:rPr lang="bg-BG" smtClean="0"/>
              <a:t>Четвърто ниво</a:t>
            </a:r>
          </a:p>
          <a:p>
            <a:pPr lvl="4" eaLnBrk="1" latinLnBrk="0" hangingPunct="1"/>
            <a:r>
              <a:rPr lang="bg-BG" smtClean="0"/>
              <a:t>Пето ниво</a:t>
            </a:r>
            <a:endParaRPr kumimoji="0" lang="en-US"/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487E3D-31F0-4346-9D04-89782B49C680}" type="datetimeFigureOut">
              <a:rPr lang="bg-BG" smtClean="0"/>
              <a:t>16.10.2018 г.</a:t>
            </a:fld>
            <a:endParaRPr lang="bg-BG" dirty="0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bg-BG" dirty="0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CEEC21-DC28-4D48-BD86-3DD03BA3DF20}" type="slidenum">
              <a:rPr lang="bg-BG" smtClean="0"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лавка на секц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вободна форма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Свободна форма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Свободна форма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Свободна форма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Свободна форма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Свободна форма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Свободна форма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Свободна форма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Свободна форма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Свободна форма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Свободна форма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Свободна форма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Свободна форма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Свободна форма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Свободна форма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4" name="Контейнер за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487E3D-31F0-4346-9D04-89782B49C680}" type="datetimeFigureOut">
              <a:rPr lang="bg-BG" smtClean="0"/>
              <a:t>16.10.2018 г.</a:t>
            </a:fld>
            <a:endParaRPr lang="bg-BG" dirty="0"/>
          </a:p>
        </p:txBody>
      </p:sp>
      <p:sp>
        <p:nvSpPr>
          <p:cNvPr id="5" name="Контейнер за долния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bg-BG" dirty="0"/>
          </a:p>
        </p:txBody>
      </p:sp>
      <p:sp>
        <p:nvSpPr>
          <p:cNvPr id="6" name="Контейнер за номер н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CEEC21-DC28-4D48-BD86-3DD03BA3DF20}" type="slidenum">
              <a:rPr lang="bg-BG" smtClean="0"/>
              <a:t>‹#›</a:t>
            </a:fld>
            <a:endParaRPr lang="bg-BG" dirty="0"/>
          </a:p>
        </p:txBody>
      </p:sp>
      <p:sp>
        <p:nvSpPr>
          <p:cNvPr id="7" name="Правоъгъл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bg-BG" smtClean="0"/>
              <a:t>Редакт. стил загл. образец</a:t>
            </a:r>
            <a:endParaRPr kumimoji="0" lang="en-US"/>
          </a:p>
        </p:txBody>
      </p:sp>
      <p:sp>
        <p:nvSpPr>
          <p:cNvPr id="8" name="Правоъгъл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авоъгъл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авоъгъл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авоъгъл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авоъгъл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е съдържа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bg-BG" smtClean="0"/>
              <a:t>Редакт. стил загл. образец</a:t>
            </a:r>
            <a:endParaRPr kumimoji="0" lang="en-US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 eaLnBrk="1" latinLnBrk="0" hangingPunct="1"/>
            <a:r>
              <a:rPr lang="bg-BG" smtClean="0"/>
              <a:t>Второ ниво</a:t>
            </a:r>
          </a:p>
          <a:p>
            <a:pPr lvl="2" eaLnBrk="1" latinLnBrk="0" hangingPunct="1"/>
            <a:r>
              <a:rPr lang="bg-BG" smtClean="0"/>
              <a:t>Трето ниво</a:t>
            </a:r>
          </a:p>
          <a:p>
            <a:pPr lvl="3" eaLnBrk="1" latinLnBrk="0" hangingPunct="1"/>
            <a:r>
              <a:rPr lang="bg-BG" smtClean="0"/>
              <a:t>Четвърто ниво</a:t>
            </a:r>
          </a:p>
          <a:p>
            <a:pPr lvl="4" eaLnBrk="1" latinLnBrk="0" hangingPunct="1"/>
            <a:r>
              <a:rPr lang="bg-BG" smtClean="0"/>
              <a:t>Пето ниво</a:t>
            </a:r>
            <a:endParaRPr kumimoji="0" lang="en-US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 eaLnBrk="1" latinLnBrk="0" hangingPunct="1"/>
            <a:r>
              <a:rPr lang="bg-BG" smtClean="0"/>
              <a:t>Второ ниво</a:t>
            </a:r>
          </a:p>
          <a:p>
            <a:pPr lvl="2" eaLnBrk="1" latinLnBrk="0" hangingPunct="1"/>
            <a:r>
              <a:rPr lang="bg-BG" smtClean="0"/>
              <a:t>Трето ниво</a:t>
            </a:r>
          </a:p>
          <a:p>
            <a:pPr lvl="3" eaLnBrk="1" latinLnBrk="0" hangingPunct="1"/>
            <a:r>
              <a:rPr lang="bg-BG" smtClean="0"/>
              <a:t>Четвърто ниво</a:t>
            </a:r>
          </a:p>
          <a:p>
            <a:pPr lvl="4" eaLnBrk="1" latinLnBrk="0" hangingPunct="1"/>
            <a:r>
              <a:rPr lang="bg-BG" smtClean="0"/>
              <a:t>Пето ниво</a:t>
            </a:r>
            <a:endParaRPr kumimoji="0" lang="en-US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487E3D-31F0-4346-9D04-89782B49C680}" type="datetimeFigureOut">
              <a:rPr lang="bg-BG" smtClean="0"/>
              <a:t>16.10.2018 г.</a:t>
            </a:fld>
            <a:endParaRPr lang="bg-BG" dirty="0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bg-BG" dirty="0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CEEC21-DC28-4D48-BD86-3DD03BA3DF20}" type="slidenum">
              <a:rPr lang="bg-BG" smtClean="0"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авоъгъл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bg-BG" smtClean="0"/>
              <a:t>Редакт. стил загл. образец</a:t>
            </a:r>
            <a:endParaRPr kumimoji="0" lang="en-US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5" name="Контейнер за съдържани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 eaLnBrk="1" latinLnBrk="0" hangingPunct="1"/>
            <a:r>
              <a:rPr lang="bg-BG" smtClean="0"/>
              <a:t>Второ ниво</a:t>
            </a:r>
          </a:p>
          <a:p>
            <a:pPr lvl="2" eaLnBrk="1" latinLnBrk="0" hangingPunct="1"/>
            <a:r>
              <a:rPr lang="bg-BG" smtClean="0"/>
              <a:t>Трето ниво</a:t>
            </a:r>
          </a:p>
          <a:p>
            <a:pPr lvl="3" eaLnBrk="1" latinLnBrk="0" hangingPunct="1"/>
            <a:r>
              <a:rPr lang="bg-BG" smtClean="0"/>
              <a:t>Четвърто ниво</a:t>
            </a:r>
          </a:p>
          <a:p>
            <a:pPr lvl="4" eaLnBrk="1" latinLnBrk="0" hangingPunct="1"/>
            <a:r>
              <a:rPr lang="bg-BG" smtClean="0"/>
              <a:t>Пето ниво</a:t>
            </a:r>
            <a:endParaRPr kumimoji="0" lang="en-US"/>
          </a:p>
        </p:txBody>
      </p:sp>
      <p:sp>
        <p:nvSpPr>
          <p:cNvPr id="6" name="Контейнер за съдържани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 eaLnBrk="1" latinLnBrk="0" hangingPunct="1"/>
            <a:r>
              <a:rPr lang="bg-BG" smtClean="0"/>
              <a:t>Второ ниво</a:t>
            </a:r>
          </a:p>
          <a:p>
            <a:pPr lvl="2" eaLnBrk="1" latinLnBrk="0" hangingPunct="1"/>
            <a:r>
              <a:rPr lang="bg-BG" smtClean="0"/>
              <a:t>Трето ниво</a:t>
            </a:r>
          </a:p>
          <a:p>
            <a:pPr lvl="3" eaLnBrk="1" latinLnBrk="0" hangingPunct="1"/>
            <a:r>
              <a:rPr lang="bg-BG" smtClean="0"/>
              <a:t>Четвърто ниво</a:t>
            </a:r>
          </a:p>
          <a:p>
            <a:pPr lvl="4" eaLnBrk="1" latinLnBrk="0" hangingPunct="1"/>
            <a:r>
              <a:rPr lang="bg-BG" smtClean="0"/>
              <a:t>Пето ниво</a:t>
            </a:r>
            <a:endParaRPr kumimoji="0" lang="en-US"/>
          </a:p>
        </p:txBody>
      </p:sp>
      <p:sp>
        <p:nvSpPr>
          <p:cNvPr id="7" name="Контейнер за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487E3D-31F0-4346-9D04-89782B49C680}" type="datetimeFigureOut">
              <a:rPr lang="bg-BG" smtClean="0"/>
              <a:t>16.10.2018 г.</a:t>
            </a:fld>
            <a:endParaRPr lang="bg-BG" dirty="0"/>
          </a:p>
        </p:txBody>
      </p:sp>
      <p:sp>
        <p:nvSpPr>
          <p:cNvPr id="8" name="Контейнер за долния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bg-BG" dirty="0"/>
          </a:p>
        </p:txBody>
      </p:sp>
      <p:sp>
        <p:nvSpPr>
          <p:cNvPr id="9" name="Контейнер за номер н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CEEC21-DC28-4D48-BD86-3DD03BA3DF20}" type="slidenum">
              <a:rPr lang="bg-BG" smtClean="0"/>
              <a:t>‹#›</a:t>
            </a:fld>
            <a:endParaRPr lang="bg-BG" dirty="0"/>
          </a:p>
        </p:txBody>
      </p:sp>
      <p:sp>
        <p:nvSpPr>
          <p:cNvPr id="16" name="Правоъгъл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авоъгъл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авоъгъл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Правоъгъл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авоъгъл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авоъгъл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авоъгъл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Правоъгъл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авоъгъл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Само заглав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bg-BG" smtClean="0"/>
              <a:t>Редакт. стил загл. образец</a:t>
            </a:r>
            <a:endParaRPr kumimoji="0" lang="en-US"/>
          </a:p>
        </p:txBody>
      </p:sp>
      <p:sp>
        <p:nvSpPr>
          <p:cNvPr id="3" name="Контейнер за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487E3D-31F0-4346-9D04-89782B49C680}" type="datetimeFigureOut">
              <a:rPr lang="bg-BG" smtClean="0"/>
              <a:t>16.10.2018 г.</a:t>
            </a:fld>
            <a:endParaRPr lang="bg-BG" dirty="0"/>
          </a:p>
        </p:txBody>
      </p:sp>
      <p:sp>
        <p:nvSpPr>
          <p:cNvPr id="4" name="Контейнер за долния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bg-BG" dirty="0"/>
          </a:p>
        </p:txBody>
      </p:sp>
      <p:sp>
        <p:nvSpPr>
          <p:cNvPr id="5" name="Контейнер за номер н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CEEC21-DC28-4D48-BD86-3DD03BA3DF20}" type="slidenum">
              <a:rPr lang="bg-BG" smtClean="0"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разе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нтейнер за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487E3D-31F0-4346-9D04-89782B49C680}" type="datetimeFigureOut">
              <a:rPr lang="bg-BG" smtClean="0"/>
              <a:t>16.10.2018 г.</a:t>
            </a:fld>
            <a:endParaRPr lang="bg-BG" dirty="0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bg-BG" dirty="0"/>
          </a:p>
        </p:txBody>
      </p:sp>
      <p:sp>
        <p:nvSpPr>
          <p:cNvPr id="4" name="Контейнер за номер н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CEEC21-DC28-4D48-BD86-3DD03BA3DF20}" type="slidenum">
              <a:rPr lang="bg-BG" smtClean="0"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bg-BG" smtClean="0"/>
              <a:t>Редакт. стил загл. образец</a:t>
            </a:r>
            <a:endParaRPr kumimoji="0" lang="en-US"/>
          </a:p>
        </p:txBody>
      </p:sp>
      <p:sp>
        <p:nvSpPr>
          <p:cNvPr id="3" name="Текстов контейнер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bg-BG" smtClean="0"/>
              <a:t>Щракнете, за да редактирате стиловете на текста в образеца</a:t>
            </a:r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bg-BG" smtClean="0"/>
              <a:t>Щракнете, за да редактирате стиловете на текста в образеца</a:t>
            </a:r>
          </a:p>
          <a:p>
            <a:pPr lvl="1" eaLnBrk="1" latinLnBrk="0" hangingPunct="1"/>
            <a:r>
              <a:rPr lang="bg-BG" smtClean="0"/>
              <a:t>Второ ниво</a:t>
            </a:r>
          </a:p>
          <a:p>
            <a:pPr lvl="2" eaLnBrk="1" latinLnBrk="0" hangingPunct="1"/>
            <a:r>
              <a:rPr lang="bg-BG" smtClean="0"/>
              <a:t>Трето ниво</a:t>
            </a:r>
          </a:p>
          <a:p>
            <a:pPr lvl="3" eaLnBrk="1" latinLnBrk="0" hangingPunct="1"/>
            <a:r>
              <a:rPr lang="bg-BG" smtClean="0"/>
              <a:t>Четвърто ниво</a:t>
            </a:r>
          </a:p>
          <a:p>
            <a:pPr lvl="4" eaLnBrk="1" latinLnBrk="0" hangingPunct="1"/>
            <a:r>
              <a:rPr lang="bg-BG" smtClean="0"/>
              <a:t>Пето ниво</a:t>
            </a:r>
            <a:endParaRPr kumimoji="0" lang="en-US"/>
          </a:p>
        </p:txBody>
      </p: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487E3D-31F0-4346-9D04-89782B49C680}" type="datetimeFigureOut">
              <a:rPr lang="bg-BG" smtClean="0"/>
              <a:t>16.10.2018 г.</a:t>
            </a:fld>
            <a:endParaRPr lang="bg-BG" dirty="0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bg-BG" dirty="0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CEEC21-DC28-4D48-BD86-3DD03BA3DF20}" type="slidenum">
              <a:rPr lang="bg-BG" smtClean="0"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Картина с на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авоъгъл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Право съединение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иране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аво съединение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аво съединение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аво съединение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лавие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bg-BG" smtClean="0"/>
              <a:t>Редакт. стил загл. образец</a:t>
            </a:r>
            <a:endParaRPr kumimoji="0" lang="en-US"/>
          </a:p>
        </p:txBody>
      </p:sp>
      <p:sp>
        <p:nvSpPr>
          <p:cNvPr id="3" name="Контейнер за картина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bg-BG" dirty="0" smtClean="0"/>
              <a:t>Щракнете върху иконата, за да добавите картина</a:t>
            </a:r>
            <a:endParaRPr kumimoji="0" lang="en-US" dirty="0"/>
          </a:p>
        </p:txBody>
      </p:sp>
      <p:sp>
        <p:nvSpPr>
          <p:cNvPr id="4" name="Текстов контейнер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bg-BG" smtClean="0"/>
              <a:t>Щракнете, за да редактирате стиловете на текста в образеца</a:t>
            </a:r>
          </a:p>
        </p:txBody>
      </p:sp>
      <p:grpSp>
        <p:nvGrpSpPr>
          <p:cNvPr id="14" name="Групиране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аво съединение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аво съединение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аво съединение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иране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аво съединение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аво съединение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аво съединение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Контейнер за 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36487E3D-31F0-4346-9D04-89782B49C680}" type="datetimeFigureOut">
              <a:rPr lang="bg-BG" smtClean="0"/>
              <a:t>16.10.2018 г.</a:t>
            </a:fld>
            <a:endParaRPr lang="bg-BG" dirty="0"/>
          </a:p>
        </p:txBody>
      </p:sp>
      <p:sp>
        <p:nvSpPr>
          <p:cNvPr id="6" name="Контейнер за долния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bg-BG" dirty="0"/>
          </a:p>
        </p:txBody>
      </p:sp>
      <p:sp>
        <p:nvSpPr>
          <p:cNvPr id="7" name="Контейнер за номер на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97CEEC21-DC28-4D48-BD86-3DD03BA3DF20}" type="slidenum">
              <a:rPr lang="bg-BG" smtClean="0"/>
              <a:t>‹#›</a:t>
            </a:fld>
            <a:endParaRPr lang="bg-BG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авоъгъл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Правоъгъл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авоъгъл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авоъгъл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авоъгъл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авоъгъл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авоъгъл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авоъгъл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авоъгъл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Контейнер за заглавие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bg-BG" smtClean="0"/>
              <a:t>Редакт. стил загл. образец</a:t>
            </a:r>
            <a:endParaRPr kumimoji="0" lang="en-US"/>
          </a:p>
        </p:txBody>
      </p:sp>
      <p:sp>
        <p:nvSpPr>
          <p:cNvPr id="13" name="Текстов контейнер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bg-BG" smtClean="0"/>
              <a:t>Щракнете, за да редактирате стиловете на текста в образеца</a:t>
            </a:r>
          </a:p>
          <a:p>
            <a:pPr lvl="1" eaLnBrk="1" latinLnBrk="0" hangingPunct="1"/>
            <a:r>
              <a:rPr kumimoji="0" lang="bg-BG" smtClean="0"/>
              <a:t>Второ ниво</a:t>
            </a:r>
          </a:p>
          <a:p>
            <a:pPr lvl="2" eaLnBrk="1" latinLnBrk="0" hangingPunct="1"/>
            <a:r>
              <a:rPr kumimoji="0" lang="bg-BG" smtClean="0"/>
              <a:t>Трето ниво</a:t>
            </a:r>
          </a:p>
          <a:p>
            <a:pPr lvl="3" eaLnBrk="1" latinLnBrk="0" hangingPunct="1"/>
            <a:r>
              <a:rPr kumimoji="0" lang="bg-BG" smtClean="0"/>
              <a:t>Четвърто ниво</a:t>
            </a:r>
          </a:p>
          <a:p>
            <a:pPr lvl="4" eaLnBrk="1" latinLnBrk="0" hangingPunct="1"/>
            <a:r>
              <a:rPr kumimoji="0" lang="bg-BG" smtClean="0"/>
              <a:t>Пето ниво</a:t>
            </a:r>
            <a:endParaRPr kumimoji="0" lang="en-US"/>
          </a:p>
        </p:txBody>
      </p:sp>
      <p:sp>
        <p:nvSpPr>
          <p:cNvPr id="14" name="Контейнер за 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6487E3D-31F0-4346-9D04-89782B49C680}" type="datetimeFigureOut">
              <a:rPr lang="bg-BG" smtClean="0"/>
              <a:t>16.10.2018 г.</a:t>
            </a:fld>
            <a:endParaRPr lang="bg-BG" dirty="0"/>
          </a:p>
        </p:txBody>
      </p:sp>
      <p:sp>
        <p:nvSpPr>
          <p:cNvPr id="3" name="Контейнер за долния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bg-BG" dirty="0"/>
          </a:p>
        </p:txBody>
      </p:sp>
      <p:sp>
        <p:nvSpPr>
          <p:cNvPr id="23" name="Контейнер за номер на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97CEEC21-DC28-4D48-BD86-3DD03BA3DF20}" type="slidenum">
              <a:rPr lang="bg-BG" smtClean="0"/>
              <a:t>‹#›</a:t>
            </a:fld>
            <a:endParaRPr lang="bg-BG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ctrTitle"/>
          </p:nvPr>
        </p:nvSpPr>
        <p:spPr>
          <a:xfrm>
            <a:off x="971600" y="620688"/>
            <a:ext cx="7848872" cy="1008112"/>
          </a:xfrm>
        </p:spPr>
        <p:txBody>
          <a:bodyPr>
            <a:normAutofit fontScale="90000"/>
          </a:bodyPr>
          <a:lstStyle/>
          <a:p>
            <a:r>
              <a:rPr lang="en-US" sz="4900" dirty="0"/>
              <a:t>My </a:t>
            </a:r>
            <a:r>
              <a:rPr lang="en-US" sz="4900" dirty="0" smtClean="0"/>
              <a:t>favourite </a:t>
            </a:r>
            <a:r>
              <a:rPr lang="en-US" sz="4900" dirty="0"/>
              <a:t>player</a:t>
            </a:r>
            <a:r>
              <a:rPr lang="en-US" sz="4900" dirty="0" smtClean="0">
                <a:effectLst/>
              </a:rPr>
              <a:t>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endParaRPr lang="bg-BG" dirty="0"/>
          </a:p>
        </p:txBody>
      </p:sp>
      <p:sp>
        <p:nvSpPr>
          <p:cNvPr id="3" name="Подзаглавие 2"/>
          <p:cNvSpPr>
            <a:spLocks noGrp="1"/>
          </p:cNvSpPr>
          <p:nvPr>
            <p:ph type="subTitle" idx="1"/>
          </p:nvPr>
        </p:nvSpPr>
        <p:spPr>
          <a:xfrm>
            <a:off x="6444208" y="6021288"/>
            <a:ext cx="2699792" cy="576064"/>
          </a:xfrm>
        </p:spPr>
        <p:txBody>
          <a:bodyPr/>
          <a:lstStyle/>
          <a:p>
            <a:r>
              <a:rPr lang="en-US" dirty="0" smtClean="0"/>
              <a:t>Yordan Mladenov </a:t>
            </a:r>
            <a:endParaRPr lang="bg-BG" dirty="0"/>
          </a:p>
        </p:txBody>
      </p:sp>
      <p:pic>
        <p:nvPicPr>
          <p:cNvPr id="1026" name="Picture 2" descr="D:\Download\роналдо\cristiano_ronaldo_real_madrid_wallpapers_by_jafarjeef-d7j78t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1507" y="2204864"/>
            <a:ext cx="4451565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1655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Why is he my favourite player</a:t>
            </a:r>
            <a:r>
              <a:rPr lang="bg-BG" sz="3600" dirty="0" smtClean="0"/>
              <a:t>?</a:t>
            </a:r>
            <a:r>
              <a:rPr lang="en-US" sz="3600" dirty="0" smtClean="0"/>
              <a:t> 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endParaRPr lang="bg-BG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95536" y="1783560"/>
            <a:ext cx="8712968" cy="495780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He does not smoke and does not drink alcohol.He has not god tattoos.He doesn`t use drugs. Cristiano trains hard.He is very disciplined.</a:t>
            </a:r>
            <a:endParaRPr lang="bg-BG" sz="2400" dirty="0"/>
          </a:p>
        </p:txBody>
      </p:sp>
      <p:pic>
        <p:nvPicPr>
          <p:cNvPr id="2054" name="Picture 6" descr="D:\Download\роналдо\Martin-Rose-Getty-Images-Europe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84470"/>
            <a:ext cx="2376264" cy="2880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D:\Download\роналдо\Ronaldo-Juventus-12Aug20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7" y="3284471"/>
            <a:ext cx="2880834" cy="2880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Download\роналдо\au-bout-du-temps-additionnel-apres-un-match-epique-l-inevitable-cristiano-ronaldo-a-propulse-le-real-madrid-en-demi-finale-photo-afp-oscar-del-pozo-152348140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284472"/>
            <a:ext cx="2493666" cy="2880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425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favourite player</a:t>
            </a:r>
            <a:endParaRPr lang="bg-BG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506916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Who is he </a:t>
            </a:r>
            <a:r>
              <a:rPr lang="en-US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When </a:t>
            </a:r>
            <a:r>
              <a:rPr lang="en-US" dirty="0"/>
              <a:t>and where </a:t>
            </a:r>
            <a:r>
              <a:rPr lang="en-US" dirty="0" smtClean="0"/>
              <a:t>was he born</a:t>
            </a:r>
            <a:r>
              <a:rPr lang="en-US" dirty="0"/>
              <a:t>?</a:t>
            </a:r>
            <a:r>
              <a:rPr lang="en-US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 </a:t>
            </a:r>
            <a:r>
              <a:rPr lang="en-US" dirty="0"/>
              <a:t>C</a:t>
            </a:r>
            <a:r>
              <a:rPr lang="en-US" dirty="0" smtClean="0"/>
              <a:t>lub </a:t>
            </a:r>
            <a:r>
              <a:rPr lang="en-US" dirty="0" smtClean="0"/>
              <a:t>successes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National team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Individual </a:t>
            </a:r>
            <a:r>
              <a:rPr lang="en-US" dirty="0"/>
              <a:t>successes and awards</a:t>
            </a:r>
            <a:r>
              <a:rPr lang="en-US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Juventus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Charity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Why is he my favourite player</a:t>
            </a:r>
            <a:r>
              <a:rPr lang="bg-BG" dirty="0" smtClean="0"/>
              <a:t>?</a:t>
            </a:r>
            <a:r>
              <a:rPr lang="en-US" dirty="0" smtClean="0"/>
              <a:t> </a:t>
            </a:r>
            <a:endParaRPr lang="en-US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18851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3406229" cy="756696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Who is </a:t>
            </a:r>
            <a:r>
              <a:rPr lang="en-US" sz="3600" dirty="0" smtClean="0"/>
              <a:t>he?</a:t>
            </a:r>
            <a:r>
              <a:rPr lang="en-US" dirty="0" smtClean="0"/>
              <a:t/>
            </a:r>
            <a:br>
              <a:rPr lang="en-US" dirty="0" smtClean="0"/>
            </a:br>
            <a:endParaRPr lang="bg-BG" dirty="0"/>
          </a:p>
        </p:txBody>
      </p:sp>
      <p:sp>
        <p:nvSpPr>
          <p:cNvPr id="4" name="Контейнер за съдържание 3"/>
          <p:cNvSpPr>
            <a:spLocks noGrp="1"/>
          </p:cNvSpPr>
          <p:nvPr>
            <p:ph idx="1"/>
          </p:nvPr>
        </p:nvSpPr>
        <p:spPr>
          <a:xfrm>
            <a:off x="107504" y="1412776"/>
            <a:ext cx="8856984" cy="5040560"/>
          </a:xfrm>
        </p:spPr>
        <p:txBody>
          <a:bodyPr/>
          <a:lstStyle/>
          <a:p>
            <a:endParaRPr lang="en-US" dirty="0" smtClean="0"/>
          </a:p>
          <a:p>
            <a:pPr algn="ctr"/>
            <a:r>
              <a:rPr lang="en-US" sz="2400" dirty="0"/>
              <a:t>Cristiano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smtClean="0"/>
              <a:t>Ronaldo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 smtClean="0"/>
              <a:t>is now a </a:t>
            </a:r>
            <a:r>
              <a:rPr lang="en-US" sz="2400" dirty="0" smtClean="0"/>
              <a:t>player</a:t>
            </a:r>
            <a:r>
              <a:rPr lang="en-US" sz="2400" dirty="0" smtClean="0">
                <a:effectLst/>
              </a:rPr>
              <a:t> </a:t>
            </a:r>
            <a:r>
              <a:rPr lang="en-US" sz="2400" dirty="0"/>
              <a:t> </a:t>
            </a:r>
            <a:r>
              <a:rPr lang="en-US" sz="2400" dirty="0" smtClean="0"/>
              <a:t>on</a:t>
            </a:r>
            <a:r>
              <a:rPr lang="en-US" sz="2400" dirty="0" smtClean="0">
                <a:effectLst/>
              </a:rPr>
              <a:t> </a:t>
            </a:r>
            <a:endParaRPr lang="en-US" sz="2400" dirty="0" smtClean="0"/>
          </a:p>
          <a:p>
            <a:pPr marL="0" indent="0" algn="ctr">
              <a:buNone/>
            </a:pPr>
            <a:r>
              <a:rPr lang="en-US" sz="2400" dirty="0" smtClean="0"/>
              <a:t>“</a:t>
            </a:r>
            <a:r>
              <a:rPr lang="en-US" sz="2400" dirty="0" smtClean="0"/>
              <a:t>Juventus</a:t>
            </a:r>
            <a:r>
              <a:rPr lang="en-US" sz="2400" dirty="0" smtClean="0"/>
              <a:t>" </a:t>
            </a:r>
            <a:r>
              <a:rPr lang="en-US" sz="2400" dirty="0"/>
              <a:t>and the captain of the Portuguese</a:t>
            </a:r>
            <a:r>
              <a:rPr lang="en-US" sz="2400" dirty="0" smtClean="0">
                <a:effectLst/>
              </a:rPr>
              <a:t> </a:t>
            </a:r>
          </a:p>
          <a:p>
            <a:pPr marL="0" indent="0" algn="ctr">
              <a:buNone/>
            </a:pPr>
            <a:r>
              <a:rPr lang="en-US" sz="2400" dirty="0" smtClean="0"/>
              <a:t>National </a:t>
            </a:r>
            <a:r>
              <a:rPr lang="en-US" sz="2400" dirty="0" smtClean="0"/>
              <a:t>team, but he was player on </a:t>
            </a:r>
            <a:r>
              <a:rPr lang="bg-BG" sz="2400" dirty="0" smtClean="0"/>
              <a:t>„</a:t>
            </a:r>
            <a:r>
              <a:rPr lang="en-US" sz="2400" dirty="0" smtClean="0"/>
              <a:t>Real Madrid</a:t>
            </a:r>
            <a:r>
              <a:rPr lang="bg-BG" sz="2400" dirty="0" smtClean="0"/>
              <a:t>“ </a:t>
            </a:r>
            <a:r>
              <a:rPr lang="en-US" sz="2400" dirty="0" smtClean="0"/>
              <a:t>nine years.</a:t>
            </a:r>
            <a:endParaRPr lang="en-US" sz="2400" dirty="0" smtClean="0">
              <a:effectLst/>
            </a:endParaRPr>
          </a:p>
        </p:txBody>
      </p:sp>
      <p:pic>
        <p:nvPicPr>
          <p:cNvPr id="3074" name="Picture 2" descr="C:\Users\P\Downloads\cr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264" y="3818865"/>
            <a:ext cx="4059388" cy="2273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D:\Download\роналдо\unnam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679" y="3355315"/>
            <a:ext cx="2160240" cy="3200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2125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When and where was he born?</a:t>
            </a:r>
            <a:endParaRPr lang="bg-BG" sz="3200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467544" y="1783560"/>
            <a:ext cx="8568952" cy="4572000"/>
          </a:xfrm>
        </p:spPr>
        <p:txBody>
          <a:bodyPr>
            <a:normAutofit/>
          </a:bodyPr>
          <a:lstStyle/>
          <a:p>
            <a:r>
              <a:rPr lang="en-US" sz="2400" dirty="0"/>
              <a:t>Born on February 5, </a:t>
            </a:r>
            <a:r>
              <a:rPr lang="en-US" sz="2400" dirty="0" smtClean="0"/>
              <a:t>1985</a:t>
            </a:r>
            <a:r>
              <a:rPr lang="en-US" sz="2400" dirty="0" smtClean="0"/>
              <a:t> </a:t>
            </a:r>
            <a:r>
              <a:rPr lang="en-US" sz="2400" dirty="0"/>
              <a:t>on the Portuguese island of Madeira in </a:t>
            </a:r>
            <a:r>
              <a:rPr lang="en-US" sz="2400" dirty="0" smtClean="0"/>
              <a:t>Funchal</a:t>
            </a:r>
            <a:r>
              <a:rPr lang="en-US" sz="2400" dirty="0"/>
              <a:t> </a:t>
            </a:r>
            <a:r>
              <a:rPr lang="en-US" sz="2400" dirty="0" smtClean="0"/>
              <a:t>. He has god one </a:t>
            </a:r>
            <a:r>
              <a:rPr lang="en-US" sz="2400" dirty="0"/>
              <a:t>brother and two </a:t>
            </a:r>
            <a:r>
              <a:rPr lang="en-US" sz="2400" dirty="0" smtClean="0"/>
              <a:t>sisters.Cristiano has god </a:t>
            </a:r>
            <a:r>
              <a:rPr lang="en-US" sz="2400" dirty="0" smtClean="0"/>
              <a:t> </a:t>
            </a:r>
            <a:r>
              <a:rPr lang="en-US" sz="2400" dirty="0" smtClean="0"/>
              <a:t>four children </a:t>
            </a:r>
            <a:r>
              <a:rPr lang="en-US" sz="2400" dirty="0" smtClean="0"/>
              <a:t>. Georgina Rodriguez is his girlfriend now.</a:t>
            </a:r>
            <a:endParaRPr lang="bg-BG" sz="2400" dirty="0"/>
          </a:p>
        </p:txBody>
      </p:sp>
      <p:pic>
        <p:nvPicPr>
          <p:cNvPr id="5" name="Picture 2" descr="D:\Download\йъ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284984"/>
            <a:ext cx="3236886" cy="277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Download\роналдо\dljre0kxsaevh_e-f33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284984"/>
            <a:ext cx="3744416" cy="277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1703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C</a:t>
            </a:r>
            <a:r>
              <a:rPr lang="en-US" sz="3600" dirty="0" smtClean="0"/>
              <a:t>lub successes</a:t>
            </a:r>
            <a:r>
              <a:rPr lang="en-US" dirty="0" smtClean="0"/>
              <a:t/>
            </a:r>
            <a:br>
              <a:rPr lang="en-US" dirty="0" smtClean="0"/>
            </a:br>
            <a:endParaRPr lang="bg-BG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95536" y="823456"/>
            <a:ext cx="8712968" cy="6034543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endParaRPr lang="en-US" sz="1800" dirty="0" smtClean="0">
              <a:effectLst/>
            </a:endParaRPr>
          </a:p>
          <a:p>
            <a:r>
              <a:rPr lang="en-US" sz="2400" dirty="0"/>
              <a:t>The most expensive player in football history to 2013</a:t>
            </a:r>
            <a:r>
              <a:rPr lang="en-US" sz="2400" dirty="0" smtClean="0">
                <a:effectLst/>
              </a:rPr>
              <a:t> </a:t>
            </a:r>
          </a:p>
          <a:p>
            <a:r>
              <a:rPr lang="en-US" sz="2400" dirty="0"/>
              <a:t>Most goals for Real Madrid in a season in all competitions </a:t>
            </a:r>
            <a:r>
              <a:rPr lang="en-US" sz="2400" dirty="0" smtClean="0"/>
              <a:t>–</a:t>
            </a:r>
            <a:r>
              <a:rPr lang="en-US" sz="2400" dirty="0" smtClean="0">
                <a:effectLst/>
              </a:rPr>
              <a:t> </a:t>
            </a:r>
            <a:r>
              <a:rPr lang="en-US" sz="2400" b="1" dirty="0" smtClean="0"/>
              <a:t>60 goals</a:t>
            </a:r>
            <a:r>
              <a:rPr lang="en-US" sz="2400" dirty="0" smtClean="0">
                <a:effectLst/>
              </a:rPr>
              <a:t> </a:t>
            </a:r>
          </a:p>
          <a:p>
            <a:r>
              <a:rPr lang="en-US" sz="2400" dirty="0"/>
              <a:t>At many goals scored in one season in the Champions League for Real Madrid</a:t>
            </a:r>
            <a:r>
              <a:rPr lang="en-US" sz="2400" dirty="0" smtClean="0">
                <a:effectLst/>
              </a:rPr>
              <a:t> </a:t>
            </a:r>
            <a:r>
              <a:rPr lang="en-US" sz="2400" b="1" dirty="0"/>
              <a:t>17</a:t>
            </a:r>
            <a:r>
              <a:rPr lang="en-US" sz="2400" dirty="0" smtClean="0">
                <a:effectLst/>
              </a:rPr>
              <a:t> </a:t>
            </a:r>
            <a:r>
              <a:rPr lang="en-US" sz="2400" i="1" dirty="0"/>
              <a:t>(2013/14).</a:t>
            </a:r>
            <a:r>
              <a:rPr lang="en-US" sz="2400" dirty="0" smtClean="0">
                <a:effectLst/>
              </a:rPr>
              <a:t> </a:t>
            </a:r>
          </a:p>
          <a:p>
            <a:r>
              <a:rPr lang="en-US" sz="2400" dirty="0"/>
              <a:t>Most hat-trick of championships in the history of Spain </a:t>
            </a:r>
            <a:endParaRPr lang="en-US" sz="2400" dirty="0" smtClean="0">
              <a:effectLst/>
            </a:endParaRPr>
          </a:p>
          <a:p>
            <a:r>
              <a:rPr lang="en-US" sz="2400" dirty="0"/>
              <a:t>The only player to win the Golden Boot in two different leagues.</a:t>
            </a:r>
            <a:r>
              <a:rPr lang="en-US" sz="2400" dirty="0" smtClean="0">
                <a:effectLst/>
              </a:rPr>
              <a:t> </a:t>
            </a:r>
          </a:p>
          <a:p>
            <a:r>
              <a:rPr lang="en-US" sz="2400" dirty="0"/>
              <a:t>The only player come across seven times in the top team of UEFA.</a:t>
            </a:r>
            <a:r>
              <a:rPr lang="en-US" sz="2400" dirty="0" smtClean="0">
                <a:effectLst/>
              </a:rPr>
              <a:t> </a:t>
            </a:r>
          </a:p>
          <a:p>
            <a:r>
              <a:rPr lang="en-US" sz="2400" dirty="0"/>
              <a:t>He scored the first player of all teams in La Liga: 2011/12.</a:t>
            </a:r>
            <a:r>
              <a:rPr lang="en-US" sz="2400" dirty="0" smtClean="0">
                <a:effectLst/>
              </a:rPr>
              <a:t> </a:t>
            </a:r>
          </a:p>
          <a:p>
            <a:r>
              <a:rPr lang="en-US" sz="2400" dirty="0"/>
              <a:t>The only player scored 15 goals in the history of the Champions League for the calendar year 2013. The only player to win it with two different clubs.</a:t>
            </a:r>
            <a:r>
              <a:rPr lang="en-US" sz="2400" dirty="0" smtClean="0">
                <a:effectLst/>
              </a:rPr>
              <a:t> </a:t>
            </a:r>
          </a:p>
          <a:p>
            <a:r>
              <a:rPr lang="en-US" sz="2400" dirty="0" smtClean="0"/>
              <a:t>Win </a:t>
            </a:r>
            <a:r>
              <a:rPr lang="en-US" sz="2400" dirty="0"/>
              <a:t>the </a:t>
            </a:r>
            <a:r>
              <a:rPr lang="en-US" sz="2400" dirty="0" smtClean="0"/>
              <a:t>13 </a:t>
            </a:r>
            <a:r>
              <a:rPr lang="en-US" sz="2400" dirty="0"/>
              <a:t>th Champions Cup with "Real Madrid".</a:t>
            </a:r>
            <a:r>
              <a:rPr lang="en-US" sz="2400" dirty="0" smtClean="0">
                <a:effectLst/>
              </a:rPr>
              <a:t> </a:t>
            </a:r>
          </a:p>
          <a:p>
            <a:pPr marL="0" indent="0">
              <a:buNone/>
            </a:pP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05327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5040560" cy="648072"/>
          </a:xfrm>
        </p:spPr>
        <p:txBody>
          <a:bodyPr/>
          <a:lstStyle/>
          <a:p>
            <a:r>
              <a:rPr lang="en-US" sz="3200" dirty="0" smtClean="0"/>
              <a:t>National team</a:t>
            </a:r>
            <a:endParaRPr lang="bg-BG" sz="3200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95536" y="980728"/>
            <a:ext cx="8748464" cy="587727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At </a:t>
            </a:r>
            <a:r>
              <a:rPr lang="en-US" sz="2400" dirty="0"/>
              <a:t>age 18, Ronaldo made his  debut for Portugal in a 1–0 victory over Kazakhstan on 20 August 2003. He scored his first international goal in a 2–1 group stage loss to eventual champions Greece. One day after his 22nd birthday, Ronaldo captained Portugal for the first time in a friendly game against </a:t>
            </a:r>
            <a:r>
              <a:rPr lang="en-US" sz="2400" dirty="0" smtClean="0"/>
              <a:t>Brazil.</a:t>
            </a:r>
            <a:r>
              <a:rPr lang="en-US" sz="2400" dirty="0"/>
              <a:t> Ahead of Euro 2008, he was given the number 7 shirt for the first time. </a:t>
            </a:r>
            <a:endParaRPr lang="en-US" sz="2400" dirty="0" smtClean="0"/>
          </a:p>
          <a:p>
            <a:r>
              <a:rPr lang="en-US" sz="2400" dirty="0" smtClean="0"/>
              <a:t> </a:t>
            </a:r>
            <a:r>
              <a:rPr lang="en-US" sz="2400" dirty="0"/>
              <a:t>Top scorer for Portugal and European champion(2016)</a:t>
            </a:r>
          </a:p>
          <a:p>
            <a:endParaRPr lang="en-US" sz="2400" dirty="0"/>
          </a:p>
          <a:p>
            <a:endParaRPr lang="bg-BG" dirty="0"/>
          </a:p>
        </p:txBody>
      </p:sp>
      <p:pic>
        <p:nvPicPr>
          <p:cNvPr id="6146" name="Picture 2" descr="D:\Download\роналдо\510105-portugal-euro-2016-title-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582699"/>
            <a:ext cx="3138546" cy="1931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D:\Download\роналдо\2016-07-10t220145z_111189705_mt1aci14477909_rtrmadp_3_soccer-euro-por-fr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582027"/>
            <a:ext cx="2627784" cy="1931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D:\Download\роналдо\ronaldo-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582027"/>
            <a:ext cx="2575219" cy="1931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5568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400912" y="116632"/>
            <a:ext cx="7843496" cy="432048"/>
          </a:xfrm>
        </p:spPr>
        <p:txBody>
          <a:bodyPr>
            <a:noAutofit/>
          </a:bodyPr>
          <a:lstStyle/>
          <a:p>
            <a:r>
              <a:rPr lang="en-US" sz="3200" dirty="0" smtClean="0"/>
              <a:t>Individual successes and awards</a:t>
            </a:r>
            <a:endParaRPr lang="bg-BG" sz="3200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457200" y="620688"/>
            <a:ext cx="8686800" cy="62373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 smtClean="0"/>
              <a:t>The Golden </a:t>
            </a:r>
            <a:r>
              <a:rPr lang="en-US" sz="2400" dirty="0"/>
              <a:t>Ball </a:t>
            </a:r>
            <a:r>
              <a:rPr lang="en-US" sz="2400" b="1" dirty="0"/>
              <a:t>- </a:t>
            </a:r>
            <a:r>
              <a:rPr lang="en-US" sz="2400" b="1" dirty="0" smtClean="0"/>
              <a:t>(</a:t>
            </a:r>
            <a:r>
              <a:rPr lang="bg-BG" sz="2400" b="1" dirty="0" smtClean="0"/>
              <a:t>5</a:t>
            </a:r>
            <a:r>
              <a:rPr lang="en-US" sz="2400" b="1" dirty="0" smtClean="0"/>
              <a:t>)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</a:t>
            </a:r>
            <a:r>
              <a:rPr lang="en-US" sz="2400" dirty="0" smtClean="0"/>
              <a:t>Player of the Year FIFA </a:t>
            </a:r>
          </a:p>
          <a:p>
            <a:pPr marL="0" indent="0">
              <a:buNone/>
            </a:pPr>
            <a:r>
              <a:rPr lang="en-US" sz="2400" dirty="0" smtClean="0"/>
              <a:t>Footballer of the Year UEFA </a:t>
            </a:r>
          </a:p>
          <a:p>
            <a:pPr marL="0" indent="0">
              <a:buNone/>
            </a:pPr>
            <a:r>
              <a:rPr lang="en-US" sz="2400" dirty="0" smtClean="0"/>
              <a:t>The </a:t>
            </a:r>
            <a:r>
              <a:rPr lang="en-US" sz="2400" dirty="0"/>
              <a:t>Golden Boot </a:t>
            </a:r>
            <a:r>
              <a:rPr lang="en-US" sz="2400" b="1" dirty="0"/>
              <a:t>- </a:t>
            </a:r>
            <a:r>
              <a:rPr lang="en-US" sz="2400" b="1" dirty="0" smtClean="0"/>
              <a:t>(</a:t>
            </a:r>
            <a:r>
              <a:rPr lang="bg-BG" sz="2400" b="1" dirty="0" smtClean="0"/>
              <a:t>4</a:t>
            </a:r>
            <a:r>
              <a:rPr lang="en-US" sz="2400" b="1" dirty="0" smtClean="0"/>
              <a:t>):</a:t>
            </a:r>
            <a:r>
              <a:rPr lang="en-US" sz="2400" dirty="0" smtClean="0"/>
              <a:t>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</a:t>
            </a:r>
            <a:r>
              <a:rPr lang="en-US" sz="2400" dirty="0"/>
              <a:t>Young player of the year by FIFA </a:t>
            </a:r>
            <a:r>
              <a:rPr lang="en-US" sz="2400" dirty="0" smtClean="0"/>
              <a:t>(</a:t>
            </a:r>
            <a:r>
              <a:rPr lang="en-US" sz="2400" dirty="0"/>
              <a:t>2</a:t>
            </a:r>
            <a:r>
              <a:rPr lang="en-US" sz="2400" dirty="0" smtClean="0"/>
              <a:t>)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Ideal </a:t>
            </a:r>
            <a:r>
              <a:rPr lang="en-US" sz="2400" dirty="0"/>
              <a:t>team for the year of FIFA </a:t>
            </a:r>
            <a:r>
              <a:rPr lang="en-US" sz="2400" b="1" dirty="0"/>
              <a:t>-</a:t>
            </a:r>
            <a:r>
              <a:rPr lang="en-US" sz="2400" dirty="0"/>
              <a:t> </a:t>
            </a:r>
            <a:r>
              <a:rPr lang="en-US" sz="2400" dirty="0" smtClean="0"/>
              <a:t>(</a:t>
            </a:r>
            <a:r>
              <a:rPr lang="bg-BG" sz="2400" dirty="0" smtClean="0"/>
              <a:t>10</a:t>
            </a:r>
            <a:r>
              <a:rPr lang="en-US" sz="2400" dirty="0" smtClean="0"/>
              <a:t>)</a:t>
            </a:r>
            <a:r>
              <a:rPr lang="en-US" sz="2400" dirty="0" smtClean="0"/>
              <a:t>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Ideal </a:t>
            </a:r>
            <a:r>
              <a:rPr lang="en-US" sz="2400" dirty="0"/>
              <a:t>Team of the Year UEFA </a:t>
            </a:r>
            <a:r>
              <a:rPr lang="en-US" sz="2400" dirty="0" smtClean="0"/>
              <a:t>– (</a:t>
            </a:r>
            <a:r>
              <a:rPr lang="bg-BG" sz="2400" dirty="0" smtClean="0"/>
              <a:t>10</a:t>
            </a:r>
            <a:r>
              <a:rPr lang="en-US" sz="2400" dirty="0" smtClean="0"/>
              <a:t>)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</a:t>
            </a:r>
            <a:r>
              <a:rPr lang="en-US" sz="2400" dirty="0"/>
              <a:t>Ideal team for the year of</a:t>
            </a:r>
            <a:r>
              <a:rPr lang="en-US" sz="2400" dirty="0" smtClean="0"/>
              <a:t> </a:t>
            </a:r>
            <a:r>
              <a:rPr lang="en-US" sz="2400" dirty="0"/>
              <a:t>ESM</a:t>
            </a:r>
            <a:r>
              <a:rPr lang="en-US" sz="2400" i="1" dirty="0"/>
              <a:t> - </a:t>
            </a:r>
            <a:r>
              <a:rPr lang="en-US" sz="2400" b="1" dirty="0"/>
              <a:t>(4</a:t>
            </a:r>
            <a:r>
              <a:rPr lang="en-US" sz="2400" b="1" dirty="0" smtClean="0"/>
              <a:t>)</a:t>
            </a:r>
          </a:p>
          <a:p>
            <a:pPr marL="0" indent="0">
              <a:buNone/>
            </a:pPr>
            <a:r>
              <a:rPr lang="en-US" sz="2400" dirty="0" smtClean="0"/>
              <a:t> </a:t>
            </a:r>
            <a:r>
              <a:rPr lang="en-US" sz="2400" dirty="0"/>
              <a:t>Scorer of the Premier League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Footballer </a:t>
            </a:r>
            <a:r>
              <a:rPr lang="en-US" sz="2400" dirty="0"/>
              <a:t>of the Year in the Premier League(2)</a:t>
            </a:r>
          </a:p>
          <a:p>
            <a:pPr marL="0" indent="0">
              <a:buNone/>
            </a:pPr>
            <a:r>
              <a:rPr lang="en-US" sz="2400" dirty="0" smtClean="0"/>
              <a:t> </a:t>
            </a:r>
            <a:r>
              <a:rPr lang="en-US" sz="2400" dirty="0"/>
              <a:t>Scorer of</a:t>
            </a:r>
            <a:r>
              <a:rPr lang="en-US" sz="2400" dirty="0" smtClean="0"/>
              <a:t> </a:t>
            </a:r>
            <a:r>
              <a:rPr lang="en-US" sz="2400" dirty="0"/>
              <a:t>La </a:t>
            </a:r>
            <a:r>
              <a:rPr lang="en-US" sz="2400" dirty="0"/>
              <a:t>Liga</a:t>
            </a:r>
            <a:r>
              <a:rPr lang="en-US" sz="2400" dirty="0" smtClean="0"/>
              <a:t> </a:t>
            </a:r>
          </a:p>
          <a:p>
            <a:pPr marL="0" indent="0">
              <a:buNone/>
            </a:pPr>
            <a:r>
              <a:rPr lang="en-US" sz="2400" dirty="0" smtClean="0"/>
              <a:t> </a:t>
            </a:r>
            <a:r>
              <a:rPr lang="en-US" sz="2400" dirty="0"/>
              <a:t>Goalscorer Champions League </a:t>
            </a:r>
            <a:r>
              <a:rPr lang="en-US" sz="2400" dirty="0" smtClean="0"/>
              <a:t>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Scorer </a:t>
            </a:r>
            <a:r>
              <a:rPr lang="en-US" sz="2400" dirty="0"/>
              <a:t>of the European Championship 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 </a:t>
            </a:r>
            <a:endParaRPr lang="bg-BG" sz="2400" dirty="0"/>
          </a:p>
        </p:txBody>
      </p:sp>
      <p:pic>
        <p:nvPicPr>
          <p:cNvPr id="3074" name="Picture 2" descr="D:\Download\роналдо\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583" y="692696"/>
            <a:ext cx="3200356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Download\роналдо\nintchdbpict0003757239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2583" y="2595882"/>
            <a:ext cx="3261901" cy="217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Download\роналдо\Cristiano-Ronaldo-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7" y="5085183"/>
            <a:ext cx="3200357" cy="1681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9460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9" fill="hold">
                      <p:stCondLst>
                        <p:cond delay="indefinite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Juventus</a:t>
            </a:r>
            <a:endParaRPr lang="bg-BG" sz="3200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467544" y="1484784"/>
            <a:ext cx="8640960" cy="537321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Now the </a:t>
            </a:r>
            <a:r>
              <a:rPr lang="en-US" sz="2400" dirty="0" smtClean="0"/>
              <a:t>portuguese</a:t>
            </a:r>
            <a:r>
              <a:rPr lang="en-US" sz="2400" dirty="0"/>
              <a:t> </a:t>
            </a:r>
            <a:r>
              <a:rPr lang="en-US" sz="2400" dirty="0" smtClean="0"/>
              <a:t>professional</a:t>
            </a:r>
            <a:r>
              <a:rPr lang="en-US" sz="2400" dirty="0"/>
              <a:t> footballer </a:t>
            </a:r>
            <a:r>
              <a:rPr lang="en-US" sz="2400" dirty="0" smtClean="0"/>
              <a:t>plays </a:t>
            </a:r>
            <a:r>
              <a:rPr lang="en-US" sz="2400" dirty="0"/>
              <a:t>as a forward for Italian club </a:t>
            </a:r>
            <a:r>
              <a:rPr lang="en-US" sz="2400" dirty="0" smtClean="0"/>
              <a:t>Juventus</a:t>
            </a:r>
            <a:r>
              <a:rPr lang="en-US" sz="2400" dirty="0" smtClean="0"/>
              <a:t>.</a:t>
            </a:r>
            <a:r>
              <a:rPr lang="en-US" sz="2400" dirty="0"/>
              <a:t> </a:t>
            </a:r>
            <a:r>
              <a:rPr lang="en-US" sz="2400" dirty="0" smtClean="0"/>
              <a:t>On </a:t>
            </a:r>
            <a:r>
              <a:rPr lang="en-US" sz="2400" dirty="0"/>
              <a:t>10 July 2018, Ronaldo signed a four-year contract with Italian club </a:t>
            </a:r>
            <a:r>
              <a:rPr lang="en-US" sz="2400" dirty="0"/>
              <a:t>Juventus</a:t>
            </a:r>
            <a:r>
              <a:rPr lang="en-US" sz="2400" dirty="0"/>
              <a:t> after completing a €100 million </a:t>
            </a:r>
            <a:r>
              <a:rPr lang="en-US" sz="2400" dirty="0" smtClean="0"/>
              <a:t>transfer.</a:t>
            </a:r>
            <a:endParaRPr lang="bg-BG" sz="2400" dirty="0"/>
          </a:p>
        </p:txBody>
      </p:sp>
      <p:pic>
        <p:nvPicPr>
          <p:cNvPr id="5122" name="Picture 2" descr="D:\Download\роналдо\pai-93676099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80312"/>
            <a:ext cx="3744416" cy="2477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Download\роналдо\ron-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080312"/>
            <a:ext cx="3791076" cy="2477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759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лавие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3528392" cy="648072"/>
          </a:xfrm>
        </p:spPr>
        <p:txBody>
          <a:bodyPr/>
          <a:lstStyle/>
          <a:p>
            <a:r>
              <a:rPr lang="en-US" sz="3200" dirty="0" smtClean="0"/>
              <a:t>Charity</a:t>
            </a:r>
            <a:endParaRPr lang="bg-BG" sz="3200" dirty="0"/>
          </a:p>
        </p:txBody>
      </p:sp>
      <p:sp>
        <p:nvSpPr>
          <p:cNvPr id="3" name="Контейнер за съдържание 2"/>
          <p:cNvSpPr>
            <a:spLocks noGrp="1"/>
          </p:cNvSpPr>
          <p:nvPr>
            <p:ph idx="1"/>
          </p:nvPr>
        </p:nvSpPr>
        <p:spPr>
          <a:xfrm>
            <a:off x="395536" y="908720"/>
            <a:ext cx="8723094" cy="594928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sz="2400" dirty="0"/>
              <a:t>"My father always taught me that when you help other people, then God will give you </a:t>
            </a:r>
            <a:r>
              <a:rPr lang="en-US" sz="2400" dirty="0" smtClean="0"/>
              <a:t>double</a:t>
            </a:r>
            <a:r>
              <a:rPr lang="bg-BG" sz="2400" dirty="0" smtClean="0"/>
              <a:t>!“</a:t>
            </a:r>
            <a:endParaRPr lang="en-US" sz="2400" dirty="0" smtClean="0"/>
          </a:p>
          <a:p>
            <a:pPr marL="68580" indent="0">
              <a:buNone/>
            </a:pPr>
            <a:r>
              <a:rPr lang="en-US" sz="2400" dirty="0" smtClean="0"/>
              <a:t>In </a:t>
            </a:r>
            <a:r>
              <a:rPr lang="en-US" sz="2400" dirty="0"/>
              <a:t>2015 Ronaldo was named the world's most charitable </a:t>
            </a:r>
            <a:r>
              <a:rPr lang="en-US" sz="2400" dirty="0" smtClean="0"/>
              <a:t>sportsperson.He</a:t>
            </a:r>
            <a:r>
              <a:rPr lang="en-US" sz="2400" dirty="0"/>
              <a:t> </a:t>
            </a:r>
            <a:r>
              <a:rPr lang="en-US" sz="2400" dirty="0" smtClean="0"/>
              <a:t>was </a:t>
            </a:r>
            <a:r>
              <a:rPr lang="en-US" sz="2400" dirty="0"/>
              <a:t>reported as having donated £5 million to help the aid effort in </a:t>
            </a:r>
            <a:r>
              <a:rPr lang="en-US" sz="2400" dirty="0" smtClean="0"/>
              <a:t>Nepal.</a:t>
            </a:r>
          </a:p>
          <a:p>
            <a:pPr marL="68580" indent="0">
              <a:buNone/>
            </a:pPr>
            <a:r>
              <a:rPr lang="en-US" sz="2400" dirty="0" smtClean="0"/>
              <a:t> </a:t>
            </a:r>
            <a:r>
              <a:rPr lang="en-US" sz="2400" dirty="0"/>
              <a:t>He came to the aid of a 10-month-old baby in 2014, paying for a brain </a:t>
            </a:r>
            <a:r>
              <a:rPr lang="en-US" sz="2400" dirty="0" smtClean="0"/>
              <a:t>operation.</a:t>
            </a:r>
          </a:p>
          <a:p>
            <a:pPr marL="68580" indent="0">
              <a:buNone/>
            </a:pPr>
            <a:r>
              <a:rPr lang="en-US" sz="2400" dirty="0" smtClean="0"/>
              <a:t>The </a:t>
            </a:r>
            <a:r>
              <a:rPr lang="en-US" sz="2400" dirty="0"/>
              <a:t>Portugal captain auctioned off his 2013 </a:t>
            </a:r>
            <a:r>
              <a:rPr lang="en-US" sz="2400" dirty="0"/>
              <a:t>Ballon</a:t>
            </a:r>
            <a:r>
              <a:rPr lang="en-US" sz="2400" dirty="0"/>
              <a:t> d'Or trophy for £600,000, with all the proceeds going to the Make-A-Wish foundation.</a:t>
            </a:r>
            <a:endParaRPr lang="en-US" sz="2400" dirty="0"/>
          </a:p>
          <a:p>
            <a:pPr marL="68580" indent="0">
              <a:buNone/>
            </a:pPr>
            <a:endParaRPr lang="bg-BG" dirty="0"/>
          </a:p>
        </p:txBody>
      </p:sp>
      <p:pic>
        <p:nvPicPr>
          <p:cNvPr id="4098" name="Picture 2" descr="D:\Download\роналдо\sport-preview-ronaldo-charity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509120"/>
            <a:ext cx="3351074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6957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244</TotalTime>
  <Words>398</Words>
  <Application>Microsoft Office PowerPoint</Application>
  <PresentationFormat>Презентация на цял екран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Заглавия на слайдовете</vt:lpstr>
      </vt:variant>
      <vt:variant>
        <vt:i4>10</vt:i4>
      </vt:variant>
    </vt:vector>
  </HeadingPairs>
  <TitlesOfParts>
    <vt:vector size="11" baseType="lpstr">
      <vt:lpstr>Метро</vt:lpstr>
      <vt:lpstr>My favourite player    </vt:lpstr>
      <vt:lpstr>My favourite player</vt:lpstr>
      <vt:lpstr>Who is he? </vt:lpstr>
      <vt:lpstr>When and where was he born?</vt:lpstr>
      <vt:lpstr>Club successes </vt:lpstr>
      <vt:lpstr>National team</vt:lpstr>
      <vt:lpstr>Individual successes and awards</vt:lpstr>
      <vt:lpstr>Juventus</vt:lpstr>
      <vt:lpstr>Charity</vt:lpstr>
      <vt:lpstr>Why is he my favourite player?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favourite player</dc:title>
  <dc:creator>P</dc:creator>
  <cp:lastModifiedBy>P</cp:lastModifiedBy>
  <cp:revision>23</cp:revision>
  <dcterms:created xsi:type="dcterms:W3CDTF">2015-11-17T11:44:59Z</dcterms:created>
  <dcterms:modified xsi:type="dcterms:W3CDTF">2018-10-16T18:27:41Z</dcterms:modified>
</cp:coreProperties>
</file>