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tableStyles" Target="tableStyles.xml" /><Relationship Id="rId5" Type="http://schemas.openxmlformats.org/officeDocument/2006/relationships/slide" Target="slides/slide4.xml" /><Relationship Id="rId10" Type="http://schemas.openxmlformats.org/officeDocument/2006/relationships/theme" Target="theme/theme1.xml" /><Relationship Id="rId4" Type="http://schemas.openxmlformats.org/officeDocument/2006/relationships/slide" Target="slides/slide3.xml" /><Relationship Id="rId9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208C023D-CB42-C642-9DE7-3042ECA80F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bg-BG"/>
              <a:t>Редакт. стил загл. образец</a:t>
            </a:r>
          </a:p>
        </p:txBody>
      </p:sp>
      <p:sp>
        <p:nvSpPr>
          <p:cNvPr id="3" name="Подзаглавие 2">
            <a:extLst>
              <a:ext uri="{FF2B5EF4-FFF2-40B4-BE49-F238E27FC236}">
                <a16:creationId xmlns:a16="http://schemas.microsoft.com/office/drawing/2014/main" id="{7FD14699-DD18-4E40-A9AC-6EE3D14FE5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bg-BG"/>
              <a:t>Щракнете, за да редактирате стила на подзаглавието в образеца</a:t>
            </a:r>
          </a:p>
        </p:txBody>
      </p:sp>
      <p:sp>
        <p:nvSpPr>
          <p:cNvPr id="4" name="Контейнер за дата 3">
            <a:extLst>
              <a:ext uri="{FF2B5EF4-FFF2-40B4-BE49-F238E27FC236}">
                <a16:creationId xmlns:a16="http://schemas.microsoft.com/office/drawing/2014/main" id="{F6B8B397-8A8D-0E4F-8361-E0E3635A61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FA000-E1AC-464D-B6D0-E27CDA252664}" type="datetimeFigureOut">
              <a:rPr lang="bg-BG" smtClean="0"/>
              <a:t>12.3.2019 г.</a:t>
            </a:fld>
            <a:endParaRPr lang="bg-BG"/>
          </a:p>
        </p:txBody>
      </p:sp>
      <p:sp>
        <p:nvSpPr>
          <p:cNvPr id="5" name="Контейнер за долния колонтитул 4">
            <a:extLst>
              <a:ext uri="{FF2B5EF4-FFF2-40B4-BE49-F238E27FC236}">
                <a16:creationId xmlns:a16="http://schemas.microsoft.com/office/drawing/2014/main" id="{F4C43A7F-970F-654F-B1CA-BFE0E7F77E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>
            <a:extLst>
              <a:ext uri="{FF2B5EF4-FFF2-40B4-BE49-F238E27FC236}">
                <a16:creationId xmlns:a16="http://schemas.microsoft.com/office/drawing/2014/main" id="{911DC2E3-C8C9-744B-BFFD-565464D1F6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7D42D-B44A-BE45-9FB7-1D1225B3305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541021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8610DF7B-785E-AB43-8B63-0ACFD860FB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Редакт. стил загл. образец</a:t>
            </a:r>
          </a:p>
        </p:txBody>
      </p:sp>
      <p:sp>
        <p:nvSpPr>
          <p:cNvPr id="3" name="Контейнер за вертикален текст 2">
            <a:extLst>
              <a:ext uri="{FF2B5EF4-FFF2-40B4-BE49-F238E27FC236}">
                <a16:creationId xmlns:a16="http://schemas.microsoft.com/office/drawing/2014/main" id="{4C58DF28-81D4-4D40-8C24-46825B405F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Контейнер за дата 3">
            <a:extLst>
              <a:ext uri="{FF2B5EF4-FFF2-40B4-BE49-F238E27FC236}">
                <a16:creationId xmlns:a16="http://schemas.microsoft.com/office/drawing/2014/main" id="{02829543-3865-6747-B3C3-C602FCD1D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FA000-E1AC-464D-B6D0-E27CDA252664}" type="datetimeFigureOut">
              <a:rPr lang="bg-BG" smtClean="0"/>
              <a:t>12.3.2019 г.</a:t>
            </a:fld>
            <a:endParaRPr lang="bg-BG"/>
          </a:p>
        </p:txBody>
      </p:sp>
      <p:sp>
        <p:nvSpPr>
          <p:cNvPr id="5" name="Контейнер за долния колонтитул 4">
            <a:extLst>
              <a:ext uri="{FF2B5EF4-FFF2-40B4-BE49-F238E27FC236}">
                <a16:creationId xmlns:a16="http://schemas.microsoft.com/office/drawing/2014/main" id="{428C1CC3-1A58-2C40-953C-402E35DA8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>
            <a:extLst>
              <a:ext uri="{FF2B5EF4-FFF2-40B4-BE49-F238E27FC236}">
                <a16:creationId xmlns:a16="http://schemas.microsoft.com/office/drawing/2014/main" id="{B4AE584A-699C-294E-B966-C185A0C0C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7D42D-B44A-BE45-9FB7-1D1225B3305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631893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>
            <a:extLst>
              <a:ext uri="{FF2B5EF4-FFF2-40B4-BE49-F238E27FC236}">
                <a16:creationId xmlns:a16="http://schemas.microsoft.com/office/drawing/2014/main" id="{7D477C89-620E-6741-B35A-DEC316000D4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bg-BG"/>
              <a:t>Редакт. стил загл. образец</a:t>
            </a:r>
          </a:p>
        </p:txBody>
      </p:sp>
      <p:sp>
        <p:nvSpPr>
          <p:cNvPr id="3" name="Контейнер за вертикален текст 2">
            <a:extLst>
              <a:ext uri="{FF2B5EF4-FFF2-40B4-BE49-F238E27FC236}">
                <a16:creationId xmlns:a16="http://schemas.microsoft.com/office/drawing/2014/main" id="{0BDE9225-ABFD-7641-8F38-0060CB9F2E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Контейнер за дата 3">
            <a:extLst>
              <a:ext uri="{FF2B5EF4-FFF2-40B4-BE49-F238E27FC236}">
                <a16:creationId xmlns:a16="http://schemas.microsoft.com/office/drawing/2014/main" id="{42807A30-36A6-6248-8514-A7E8714147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FA000-E1AC-464D-B6D0-E27CDA252664}" type="datetimeFigureOut">
              <a:rPr lang="bg-BG" smtClean="0"/>
              <a:t>12.3.2019 г.</a:t>
            </a:fld>
            <a:endParaRPr lang="bg-BG"/>
          </a:p>
        </p:txBody>
      </p:sp>
      <p:sp>
        <p:nvSpPr>
          <p:cNvPr id="5" name="Контейнер за долния колонтитул 4">
            <a:extLst>
              <a:ext uri="{FF2B5EF4-FFF2-40B4-BE49-F238E27FC236}">
                <a16:creationId xmlns:a16="http://schemas.microsoft.com/office/drawing/2014/main" id="{2BEE57F9-CAF4-B841-830B-FD3177AC0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>
            <a:extLst>
              <a:ext uri="{FF2B5EF4-FFF2-40B4-BE49-F238E27FC236}">
                <a16:creationId xmlns:a16="http://schemas.microsoft.com/office/drawing/2014/main" id="{53A83964-0337-284A-8DEA-C496BA777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7D42D-B44A-BE45-9FB7-1D1225B3305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020098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0F23DD12-42DC-DE44-B792-0C215F9D5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Редакт. стил загл. образец</a:t>
            </a:r>
          </a:p>
        </p:txBody>
      </p:sp>
      <p:sp>
        <p:nvSpPr>
          <p:cNvPr id="3" name="Контейнер за съдържание 2">
            <a:extLst>
              <a:ext uri="{FF2B5EF4-FFF2-40B4-BE49-F238E27FC236}">
                <a16:creationId xmlns:a16="http://schemas.microsoft.com/office/drawing/2014/main" id="{1A2F587C-4F6D-A644-9EC8-0E10728759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Контейнер за дата 3">
            <a:extLst>
              <a:ext uri="{FF2B5EF4-FFF2-40B4-BE49-F238E27FC236}">
                <a16:creationId xmlns:a16="http://schemas.microsoft.com/office/drawing/2014/main" id="{310AF763-04C6-7945-8A52-E39661755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FA000-E1AC-464D-B6D0-E27CDA252664}" type="datetimeFigureOut">
              <a:rPr lang="bg-BG" smtClean="0"/>
              <a:t>12.3.2019 г.</a:t>
            </a:fld>
            <a:endParaRPr lang="bg-BG"/>
          </a:p>
        </p:txBody>
      </p:sp>
      <p:sp>
        <p:nvSpPr>
          <p:cNvPr id="5" name="Контейнер за долния колонтитул 4">
            <a:extLst>
              <a:ext uri="{FF2B5EF4-FFF2-40B4-BE49-F238E27FC236}">
                <a16:creationId xmlns:a16="http://schemas.microsoft.com/office/drawing/2014/main" id="{1720D417-10FB-5A42-9B27-B68A88903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>
            <a:extLst>
              <a:ext uri="{FF2B5EF4-FFF2-40B4-BE49-F238E27FC236}">
                <a16:creationId xmlns:a16="http://schemas.microsoft.com/office/drawing/2014/main" id="{C6EF96FA-7227-B543-AFB5-2070AE7F8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7D42D-B44A-BE45-9FB7-1D1225B3305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966441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разд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D19B92D7-2DE4-4C46-A871-5498275DB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bg-BG"/>
              <a:t>Редакт. стил загл. образец</a:t>
            </a:r>
          </a:p>
        </p:txBody>
      </p:sp>
      <p:sp>
        <p:nvSpPr>
          <p:cNvPr id="3" name="Текстов контейнер 2">
            <a:extLst>
              <a:ext uri="{FF2B5EF4-FFF2-40B4-BE49-F238E27FC236}">
                <a16:creationId xmlns:a16="http://schemas.microsoft.com/office/drawing/2014/main" id="{6005AF3C-ABC5-734F-A12F-A705E297BA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4" name="Контейнер за дата 3">
            <a:extLst>
              <a:ext uri="{FF2B5EF4-FFF2-40B4-BE49-F238E27FC236}">
                <a16:creationId xmlns:a16="http://schemas.microsoft.com/office/drawing/2014/main" id="{67BC4D94-F495-1D46-B2B4-C2E8398B68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FA000-E1AC-464D-B6D0-E27CDA252664}" type="datetimeFigureOut">
              <a:rPr lang="bg-BG" smtClean="0"/>
              <a:t>12.3.2019 г.</a:t>
            </a:fld>
            <a:endParaRPr lang="bg-BG"/>
          </a:p>
        </p:txBody>
      </p:sp>
      <p:sp>
        <p:nvSpPr>
          <p:cNvPr id="5" name="Контейнер за долния колонтитул 4">
            <a:extLst>
              <a:ext uri="{FF2B5EF4-FFF2-40B4-BE49-F238E27FC236}">
                <a16:creationId xmlns:a16="http://schemas.microsoft.com/office/drawing/2014/main" id="{B966BDEE-E5D4-E842-A64E-48C1E9EA6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>
            <a:extLst>
              <a:ext uri="{FF2B5EF4-FFF2-40B4-BE49-F238E27FC236}">
                <a16:creationId xmlns:a16="http://schemas.microsoft.com/office/drawing/2014/main" id="{4B6F83C3-6E47-AB46-9B07-A829C42A9C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7D42D-B44A-BE45-9FB7-1D1225B3305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73236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2C24B350-63B5-2A46-8D64-FF409F87B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Редакт. стил загл. образец</a:t>
            </a:r>
          </a:p>
        </p:txBody>
      </p:sp>
      <p:sp>
        <p:nvSpPr>
          <p:cNvPr id="3" name="Контейнер за съдържание 2">
            <a:extLst>
              <a:ext uri="{FF2B5EF4-FFF2-40B4-BE49-F238E27FC236}">
                <a16:creationId xmlns:a16="http://schemas.microsoft.com/office/drawing/2014/main" id="{7BF71395-A569-974B-8F18-20517D3603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Контейнер за съдържание 3">
            <a:extLst>
              <a:ext uri="{FF2B5EF4-FFF2-40B4-BE49-F238E27FC236}">
                <a16:creationId xmlns:a16="http://schemas.microsoft.com/office/drawing/2014/main" id="{0FABF4EF-65C7-A944-BE45-B4ADA1557A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5" name="Контейнер за дата 4">
            <a:extLst>
              <a:ext uri="{FF2B5EF4-FFF2-40B4-BE49-F238E27FC236}">
                <a16:creationId xmlns:a16="http://schemas.microsoft.com/office/drawing/2014/main" id="{ED507D8B-568A-9A4E-AFD7-47CF5F6D8D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FA000-E1AC-464D-B6D0-E27CDA252664}" type="datetimeFigureOut">
              <a:rPr lang="bg-BG" smtClean="0"/>
              <a:t>12.3.2019 г.</a:t>
            </a:fld>
            <a:endParaRPr lang="bg-BG"/>
          </a:p>
        </p:txBody>
      </p:sp>
      <p:sp>
        <p:nvSpPr>
          <p:cNvPr id="6" name="Контейнер за долния колонтитул 5">
            <a:extLst>
              <a:ext uri="{FF2B5EF4-FFF2-40B4-BE49-F238E27FC236}">
                <a16:creationId xmlns:a16="http://schemas.microsoft.com/office/drawing/2014/main" id="{78467A2E-EF52-B044-8515-0300A8554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>
            <a:extLst>
              <a:ext uri="{FF2B5EF4-FFF2-40B4-BE49-F238E27FC236}">
                <a16:creationId xmlns:a16="http://schemas.microsoft.com/office/drawing/2014/main" id="{CD06D4B3-11C9-CA49-A15C-E48EB557B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7D42D-B44A-BE45-9FB7-1D1225B3305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118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C8D96496-5AA4-CB48-8429-1122E36AB2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bg-BG"/>
              <a:t>Редакт. стил загл. образец</a:t>
            </a:r>
          </a:p>
        </p:txBody>
      </p:sp>
      <p:sp>
        <p:nvSpPr>
          <p:cNvPr id="3" name="Текстов контейнер 2">
            <a:extLst>
              <a:ext uri="{FF2B5EF4-FFF2-40B4-BE49-F238E27FC236}">
                <a16:creationId xmlns:a16="http://schemas.microsoft.com/office/drawing/2014/main" id="{FF49B81D-9051-5047-BF98-68A5DA30B8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4" name="Контейнер за съдържание 3">
            <a:extLst>
              <a:ext uri="{FF2B5EF4-FFF2-40B4-BE49-F238E27FC236}">
                <a16:creationId xmlns:a16="http://schemas.microsoft.com/office/drawing/2014/main" id="{126CE02B-B358-704C-8B25-99E2AD85BB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5" name="Текстов контейнер 4">
            <a:extLst>
              <a:ext uri="{FF2B5EF4-FFF2-40B4-BE49-F238E27FC236}">
                <a16:creationId xmlns:a16="http://schemas.microsoft.com/office/drawing/2014/main" id="{95D63052-927F-7E4C-A875-C16268DC5F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6" name="Контейнер за съдържание 5">
            <a:extLst>
              <a:ext uri="{FF2B5EF4-FFF2-40B4-BE49-F238E27FC236}">
                <a16:creationId xmlns:a16="http://schemas.microsoft.com/office/drawing/2014/main" id="{4C375284-6645-3A47-AAFE-8B929DFE09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7" name="Контейнер за дата 6">
            <a:extLst>
              <a:ext uri="{FF2B5EF4-FFF2-40B4-BE49-F238E27FC236}">
                <a16:creationId xmlns:a16="http://schemas.microsoft.com/office/drawing/2014/main" id="{7109F69F-AFF7-EF4A-99D7-6F839F975B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FA000-E1AC-464D-B6D0-E27CDA252664}" type="datetimeFigureOut">
              <a:rPr lang="bg-BG" smtClean="0"/>
              <a:t>12.3.2019 г.</a:t>
            </a:fld>
            <a:endParaRPr lang="bg-BG"/>
          </a:p>
        </p:txBody>
      </p:sp>
      <p:sp>
        <p:nvSpPr>
          <p:cNvPr id="8" name="Контейнер за долния колонтитул 7">
            <a:extLst>
              <a:ext uri="{FF2B5EF4-FFF2-40B4-BE49-F238E27FC236}">
                <a16:creationId xmlns:a16="http://schemas.microsoft.com/office/drawing/2014/main" id="{72119BBD-B5C2-514E-8CB7-BAE2EF33B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Контейнер за номер на слайда 8">
            <a:extLst>
              <a:ext uri="{FF2B5EF4-FFF2-40B4-BE49-F238E27FC236}">
                <a16:creationId xmlns:a16="http://schemas.microsoft.com/office/drawing/2014/main" id="{4BA10FE6-260B-8644-8C3B-23D62EE6F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7D42D-B44A-BE45-9FB7-1D1225B3305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59710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935DBCD6-9477-6E4E-8841-EBCF1908A8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Редакт. стил загл. образец</a:t>
            </a:r>
          </a:p>
        </p:txBody>
      </p:sp>
      <p:sp>
        <p:nvSpPr>
          <p:cNvPr id="3" name="Контейнер за дата 2">
            <a:extLst>
              <a:ext uri="{FF2B5EF4-FFF2-40B4-BE49-F238E27FC236}">
                <a16:creationId xmlns:a16="http://schemas.microsoft.com/office/drawing/2014/main" id="{7861732D-0992-1645-8DC3-8ECC7F70E5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FA000-E1AC-464D-B6D0-E27CDA252664}" type="datetimeFigureOut">
              <a:rPr lang="bg-BG" smtClean="0"/>
              <a:t>12.3.2019 г.</a:t>
            </a:fld>
            <a:endParaRPr lang="bg-BG"/>
          </a:p>
        </p:txBody>
      </p:sp>
      <p:sp>
        <p:nvSpPr>
          <p:cNvPr id="4" name="Контейнер за долния колонтитул 3">
            <a:extLst>
              <a:ext uri="{FF2B5EF4-FFF2-40B4-BE49-F238E27FC236}">
                <a16:creationId xmlns:a16="http://schemas.microsoft.com/office/drawing/2014/main" id="{E66C7C22-4128-BC4D-A6F3-6A985E66C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Контейнер за номер на слайда 4">
            <a:extLst>
              <a:ext uri="{FF2B5EF4-FFF2-40B4-BE49-F238E27FC236}">
                <a16:creationId xmlns:a16="http://schemas.microsoft.com/office/drawing/2014/main" id="{585AF06F-9778-9B4B-A435-BD52DA72E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7D42D-B44A-BE45-9FB7-1D1225B3305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54884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дата 1">
            <a:extLst>
              <a:ext uri="{FF2B5EF4-FFF2-40B4-BE49-F238E27FC236}">
                <a16:creationId xmlns:a16="http://schemas.microsoft.com/office/drawing/2014/main" id="{F4A6AB64-62B5-B440-8D80-9684759A6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FA000-E1AC-464D-B6D0-E27CDA252664}" type="datetimeFigureOut">
              <a:rPr lang="bg-BG" smtClean="0"/>
              <a:t>12.3.2019 г.</a:t>
            </a:fld>
            <a:endParaRPr lang="bg-BG"/>
          </a:p>
        </p:txBody>
      </p:sp>
      <p:sp>
        <p:nvSpPr>
          <p:cNvPr id="3" name="Контейнер за долния колонтитул 2">
            <a:extLst>
              <a:ext uri="{FF2B5EF4-FFF2-40B4-BE49-F238E27FC236}">
                <a16:creationId xmlns:a16="http://schemas.microsoft.com/office/drawing/2014/main" id="{1EB1BDA5-24A4-7140-B4D4-4B2360147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Контейнер за номер на слайда 3">
            <a:extLst>
              <a:ext uri="{FF2B5EF4-FFF2-40B4-BE49-F238E27FC236}">
                <a16:creationId xmlns:a16="http://schemas.microsoft.com/office/drawing/2014/main" id="{F799D95D-7DAD-5E43-B413-BC0DD77B3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7D42D-B44A-BE45-9FB7-1D1225B3305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594292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84D0F2F0-A269-1D45-9540-4B8EE3CD3E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bg-BG"/>
              <a:t>Редакт. стил загл. образец</a:t>
            </a:r>
          </a:p>
        </p:txBody>
      </p:sp>
      <p:sp>
        <p:nvSpPr>
          <p:cNvPr id="3" name="Контейнер за съдържание 2">
            <a:extLst>
              <a:ext uri="{FF2B5EF4-FFF2-40B4-BE49-F238E27FC236}">
                <a16:creationId xmlns:a16="http://schemas.microsoft.com/office/drawing/2014/main" id="{3CD6CCA7-5355-9A47-943C-22ED31EE3E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Текстов контейнер 3">
            <a:extLst>
              <a:ext uri="{FF2B5EF4-FFF2-40B4-BE49-F238E27FC236}">
                <a16:creationId xmlns:a16="http://schemas.microsoft.com/office/drawing/2014/main" id="{DD00673A-A72F-154B-8BFF-57359935AD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5" name="Контейнер за дата 4">
            <a:extLst>
              <a:ext uri="{FF2B5EF4-FFF2-40B4-BE49-F238E27FC236}">
                <a16:creationId xmlns:a16="http://schemas.microsoft.com/office/drawing/2014/main" id="{64C88FF2-DF4D-CF44-9649-235C33080B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FA000-E1AC-464D-B6D0-E27CDA252664}" type="datetimeFigureOut">
              <a:rPr lang="bg-BG" smtClean="0"/>
              <a:t>12.3.2019 г.</a:t>
            </a:fld>
            <a:endParaRPr lang="bg-BG"/>
          </a:p>
        </p:txBody>
      </p:sp>
      <p:sp>
        <p:nvSpPr>
          <p:cNvPr id="6" name="Контейнер за долния колонтитул 5">
            <a:extLst>
              <a:ext uri="{FF2B5EF4-FFF2-40B4-BE49-F238E27FC236}">
                <a16:creationId xmlns:a16="http://schemas.microsoft.com/office/drawing/2014/main" id="{2DF68D7B-2CA6-574A-B1F9-989B3A8EB6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>
            <a:extLst>
              <a:ext uri="{FF2B5EF4-FFF2-40B4-BE49-F238E27FC236}">
                <a16:creationId xmlns:a16="http://schemas.microsoft.com/office/drawing/2014/main" id="{E280BF5D-22BC-FB4E-B68C-C7A166BF7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7D42D-B44A-BE45-9FB7-1D1225B3305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251778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F3710756-DEAB-594E-A369-BD3BCD07BE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bg-BG"/>
              <a:t>Редакт. стил загл. образец</a:t>
            </a:r>
          </a:p>
        </p:txBody>
      </p:sp>
      <p:sp>
        <p:nvSpPr>
          <p:cNvPr id="3" name="Контейнер за картина 2">
            <a:extLst>
              <a:ext uri="{FF2B5EF4-FFF2-40B4-BE49-F238E27FC236}">
                <a16:creationId xmlns:a16="http://schemas.microsoft.com/office/drawing/2014/main" id="{87B45F1A-3111-1648-BC14-3FDF17BA53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Текстов контейнер 3">
            <a:extLst>
              <a:ext uri="{FF2B5EF4-FFF2-40B4-BE49-F238E27FC236}">
                <a16:creationId xmlns:a16="http://schemas.microsoft.com/office/drawing/2014/main" id="{61AC275F-2398-5241-B5DB-7009A4F301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bg-BG"/>
              <a:t>Щракнете, за да редактирате стиловете на текста в образеца</a:t>
            </a:r>
          </a:p>
        </p:txBody>
      </p:sp>
      <p:sp>
        <p:nvSpPr>
          <p:cNvPr id="5" name="Контейнер за дата 4">
            <a:extLst>
              <a:ext uri="{FF2B5EF4-FFF2-40B4-BE49-F238E27FC236}">
                <a16:creationId xmlns:a16="http://schemas.microsoft.com/office/drawing/2014/main" id="{02713FAA-DA33-2D41-A8D8-6FFD88B21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FA000-E1AC-464D-B6D0-E27CDA252664}" type="datetimeFigureOut">
              <a:rPr lang="bg-BG" smtClean="0"/>
              <a:t>12.3.2019 г.</a:t>
            </a:fld>
            <a:endParaRPr lang="bg-BG"/>
          </a:p>
        </p:txBody>
      </p:sp>
      <p:sp>
        <p:nvSpPr>
          <p:cNvPr id="6" name="Контейнер за долния колонтитул 5">
            <a:extLst>
              <a:ext uri="{FF2B5EF4-FFF2-40B4-BE49-F238E27FC236}">
                <a16:creationId xmlns:a16="http://schemas.microsoft.com/office/drawing/2014/main" id="{7B01F9BC-6016-C246-985A-6861B8DCF6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>
            <a:extLst>
              <a:ext uri="{FF2B5EF4-FFF2-40B4-BE49-F238E27FC236}">
                <a16:creationId xmlns:a16="http://schemas.microsoft.com/office/drawing/2014/main" id="{0E2D8F6A-F039-2F49-B7AF-E0EC033B4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7D42D-B44A-BE45-9FB7-1D1225B3305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83150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заглавие 1">
            <a:extLst>
              <a:ext uri="{FF2B5EF4-FFF2-40B4-BE49-F238E27FC236}">
                <a16:creationId xmlns:a16="http://schemas.microsoft.com/office/drawing/2014/main" id="{05DB5037-3585-0842-988E-92BE30297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bg-BG"/>
              <a:t>Редакт. стил загл. образец</a:t>
            </a:r>
          </a:p>
        </p:txBody>
      </p:sp>
      <p:sp>
        <p:nvSpPr>
          <p:cNvPr id="3" name="Текстов контейнер 2">
            <a:extLst>
              <a:ext uri="{FF2B5EF4-FFF2-40B4-BE49-F238E27FC236}">
                <a16:creationId xmlns:a16="http://schemas.microsoft.com/office/drawing/2014/main" id="{66FA62F0-6327-DD4C-81F1-9CA07D8393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g-BG"/>
              <a:t>Щракнете, за да редактирате стиловете на текста в образеца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Контейнер за дата 3">
            <a:extLst>
              <a:ext uri="{FF2B5EF4-FFF2-40B4-BE49-F238E27FC236}">
                <a16:creationId xmlns:a16="http://schemas.microsoft.com/office/drawing/2014/main" id="{311A8DE8-C9C8-3C41-8E7E-78273770CE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7FA000-E1AC-464D-B6D0-E27CDA252664}" type="datetimeFigureOut">
              <a:rPr lang="bg-BG" smtClean="0"/>
              <a:t>12.3.2019 г.</a:t>
            </a:fld>
            <a:endParaRPr lang="bg-BG"/>
          </a:p>
        </p:txBody>
      </p:sp>
      <p:sp>
        <p:nvSpPr>
          <p:cNvPr id="5" name="Контейнер за долния колонтитул 4">
            <a:extLst>
              <a:ext uri="{FF2B5EF4-FFF2-40B4-BE49-F238E27FC236}">
                <a16:creationId xmlns:a16="http://schemas.microsoft.com/office/drawing/2014/main" id="{DE6B7CCE-D07F-7046-84BC-6CAF54C3E3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Контейнер за номер на слайда 5">
            <a:extLst>
              <a:ext uri="{FF2B5EF4-FFF2-40B4-BE49-F238E27FC236}">
                <a16:creationId xmlns:a16="http://schemas.microsoft.com/office/drawing/2014/main" id="{E03AC085-8DE2-EC4C-AF29-5B421EB7DC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A7D42D-B44A-BE45-9FB7-1D1225B3305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733820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49EAAE6D-DCFF-6D47-B720-D3BCF9339F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3" name="Подзаглавие 2">
            <a:extLst>
              <a:ext uri="{FF2B5EF4-FFF2-40B4-BE49-F238E27FC236}">
                <a16:creationId xmlns:a16="http://schemas.microsoft.com/office/drawing/2014/main" id="{8C6DB1B8-6056-6A42-BD60-2BD7141C75B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  <p:pic>
        <p:nvPicPr>
          <p:cNvPr id="4" name="Картина 4">
            <a:extLst>
              <a:ext uri="{FF2B5EF4-FFF2-40B4-BE49-F238E27FC236}">
                <a16:creationId xmlns:a16="http://schemas.microsoft.com/office/drawing/2014/main" id="{37E87791-26F7-9C48-AAF4-1028F5C248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644"/>
            <a:ext cx="12192000" cy="6863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623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775D3205-FFB8-164C-9119-2F6B6BB005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g-BG"/>
          </a:p>
        </p:txBody>
      </p:sp>
      <p:pic>
        <p:nvPicPr>
          <p:cNvPr id="4" name="Картина 4">
            <a:extLst>
              <a:ext uri="{FF2B5EF4-FFF2-40B4-BE49-F238E27FC236}">
                <a16:creationId xmlns:a16="http://schemas.microsoft.com/office/drawing/2014/main" id="{720F1AC7-DEC4-9345-BDA8-44387A12A6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644"/>
            <a:ext cx="12192000" cy="6863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4339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C2239E8E-7927-AF44-8ECB-A2B26B64E9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g-BG"/>
          </a:p>
        </p:txBody>
      </p:sp>
      <p:pic>
        <p:nvPicPr>
          <p:cNvPr id="4" name="Картина 4">
            <a:extLst>
              <a:ext uri="{FF2B5EF4-FFF2-40B4-BE49-F238E27FC236}">
                <a16:creationId xmlns:a16="http://schemas.microsoft.com/office/drawing/2014/main" id="{6016E2AF-C602-624A-9A01-78834F96DE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63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4426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385E14F6-6A59-9843-B6B6-0A691255F4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g-BG"/>
          </a:p>
        </p:txBody>
      </p:sp>
      <p:pic>
        <p:nvPicPr>
          <p:cNvPr id="4" name="Картина 4">
            <a:extLst>
              <a:ext uri="{FF2B5EF4-FFF2-40B4-BE49-F238E27FC236}">
                <a16:creationId xmlns:a16="http://schemas.microsoft.com/office/drawing/2014/main" id="{849AE159-94F5-0B44-8428-FB78CBBADB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058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2604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7C46977D-31A3-344D-908A-A81F0AFAB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g-BG"/>
          </a:p>
        </p:txBody>
      </p:sp>
      <p:pic>
        <p:nvPicPr>
          <p:cNvPr id="4" name="Картина 4">
            <a:extLst>
              <a:ext uri="{FF2B5EF4-FFF2-40B4-BE49-F238E27FC236}">
                <a16:creationId xmlns:a16="http://schemas.microsoft.com/office/drawing/2014/main" id="{C4CB6C16-C8BD-6A41-BACC-5DCA0CF427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452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6951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>
            <a:extLst>
              <a:ext uri="{FF2B5EF4-FFF2-40B4-BE49-F238E27FC236}">
                <a16:creationId xmlns:a16="http://schemas.microsoft.com/office/drawing/2014/main" id="{18127085-ECB6-2843-A44E-BBDB6B1CE4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g-BG"/>
          </a:p>
        </p:txBody>
      </p:sp>
      <p:pic>
        <p:nvPicPr>
          <p:cNvPr id="4" name="Картина 4">
            <a:extLst>
              <a:ext uri="{FF2B5EF4-FFF2-40B4-BE49-F238E27FC236}">
                <a16:creationId xmlns:a16="http://schemas.microsoft.com/office/drawing/2014/main" id="{67967355-D95B-ED44-92BC-296E13B46E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08151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0687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на Office">
  <a:themeElements>
    <a:clrScheme name="О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Широк екран</PresentationFormat>
  <Slides>6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Заглавия на слайдовете</vt:lpstr>
      </vt:variant>
      <vt:variant>
        <vt:i4>6</vt:i4>
      </vt:variant>
    </vt:vector>
  </HeadingPairs>
  <TitlesOfParts>
    <vt:vector size="7" baseType="lpstr">
      <vt:lpstr>Тема на Office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  <vt:lpstr>Презентация на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PowerPoint</dc:title>
  <dc:creator>Plamen Nikolov</dc:creator>
  <cp:lastModifiedBy>Plamen Nikolov</cp:lastModifiedBy>
  <cp:revision>1</cp:revision>
  <dcterms:created xsi:type="dcterms:W3CDTF">2019-03-12T19:56:07Z</dcterms:created>
  <dcterms:modified xsi:type="dcterms:W3CDTF">2019-03-12T20:01:59Z</dcterms:modified>
</cp:coreProperties>
</file>