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8F04D008-33CB-434B-897E-1A3AA5CD2C88}" type="datetimeFigureOut">
              <a:rPr lang="en-US" smtClean="0"/>
              <a:t>1/16/2019</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4741EA5D-7E93-48D7-BA90-0DD1B2F07F99}" type="slidenum">
              <a:rPr lang="en-US" smtClean="0"/>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04D008-33CB-434B-897E-1A3AA5CD2C88}"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04D008-33CB-434B-897E-1A3AA5CD2C88}"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04D008-33CB-434B-897E-1A3AA5CD2C88}"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F04D008-33CB-434B-897E-1A3AA5CD2C88}" type="datetimeFigureOut">
              <a:rPr lang="en-US" smtClean="0"/>
              <a:t>1/16/2019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4741EA5D-7E93-48D7-BA90-0DD1B2F07F99}"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04D008-33CB-434B-897E-1A3AA5CD2C88}"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F04D008-33CB-434B-897E-1A3AA5CD2C88}" type="datetimeFigureOut">
              <a:rPr lang="en-US" smtClean="0"/>
              <a:t>1/16/2019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04D008-33CB-434B-897E-1A3AA5CD2C88}" type="datetimeFigureOut">
              <a:rPr lang="en-US" smtClean="0"/>
              <a:t>1/16/2019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04D008-33CB-434B-897E-1A3AA5CD2C88}" type="datetimeFigureOut">
              <a:rPr lang="en-US" smtClean="0"/>
              <a:t>1/16/2019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F04D008-33CB-434B-897E-1A3AA5CD2C88}"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F04D008-33CB-434B-897E-1A3AA5CD2C88}" type="datetimeFigureOut">
              <a:rPr lang="en-US" smtClean="0"/>
              <a:t>1/16/2019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41EA5D-7E93-48D7-BA90-0DD1B2F07F99}"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F04D008-33CB-434B-897E-1A3AA5CD2C88}" type="datetimeFigureOut">
              <a:rPr lang="en-US" smtClean="0"/>
              <a:t>1/16/2019</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4741EA5D-7E93-48D7-BA90-0DD1B2F07F99}"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Popular Legend</a:t>
            </a:r>
            <a:endParaRPr lang="en-US" dirty="0"/>
          </a:p>
        </p:txBody>
      </p:sp>
      <p:sp>
        <p:nvSpPr>
          <p:cNvPr id="3" name="Subtitle 2"/>
          <p:cNvSpPr>
            <a:spLocks noGrp="1"/>
          </p:cNvSpPr>
          <p:nvPr>
            <p:ph type="subTitle" idx="1"/>
          </p:nvPr>
        </p:nvSpPr>
        <p:spPr/>
        <p:txBody>
          <a:bodyPr/>
          <a:lstStyle/>
          <a:p>
            <a:r>
              <a:rPr lang="en-US" dirty="0" err="1" smtClean="0"/>
              <a:t>Presentation:Ivelin</a:t>
            </a:r>
            <a:r>
              <a:rPr lang="en-US" dirty="0" smtClean="0"/>
              <a:t> </a:t>
            </a:r>
            <a:r>
              <a:rPr lang="en-US" dirty="0" err="1" smtClean="0"/>
              <a:t>Ivanov</a:t>
            </a:r>
            <a:endParaRPr lang="en-US" dirty="0"/>
          </a:p>
        </p:txBody>
      </p:sp>
    </p:spTree>
    <p:extLst>
      <p:ext uri="{BB962C8B-B14F-4D97-AF65-F5344CB8AC3E}">
        <p14:creationId xmlns:p14="http://schemas.microsoft.com/office/powerpoint/2010/main" val="108753811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Legend in football</a:t>
            </a:r>
            <a:endParaRPr lang="en-US" dirty="0"/>
          </a:p>
        </p:txBody>
      </p:sp>
      <p:sp>
        <p:nvSpPr>
          <p:cNvPr id="3" name="Content Placeholder 2"/>
          <p:cNvSpPr>
            <a:spLocks noGrp="1"/>
          </p:cNvSpPr>
          <p:nvPr>
            <p:ph idx="1"/>
          </p:nvPr>
        </p:nvSpPr>
        <p:spPr/>
        <p:txBody>
          <a:bodyPr>
            <a:normAutofit/>
          </a:bodyPr>
          <a:lstStyle/>
          <a:p>
            <a:r>
              <a:rPr lang="en-US" dirty="0" err="1" smtClean="0"/>
              <a:t>Eusebio</a:t>
            </a:r>
            <a:endParaRPr lang="en-US" dirty="0" smtClean="0"/>
          </a:p>
          <a:p>
            <a:r>
              <a:rPr lang="en-US" dirty="0" err="1" smtClean="0"/>
              <a:t>Zinedin</a:t>
            </a:r>
            <a:r>
              <a:rPr lang="en-US" dirty="0" smtClean="0"/>
              <a:t> </a:t>
            </a:r>
            <a:r>
              <a:rPr lang="en-US" dirty="0" err="1" smtClean="0"/>
              <a:t>Zidan</a:t>
            </a:r>
            <a:endParaRPr lang="en-US" dirty="0" smtClean="0"/>
          </a:p>
          <a:p>
            <a:r>
              <a:rPr lang="en-US" dirty="0" smtClean="0"/>
              <a:t>Pele</a:t>
            </a:r>
          </a:p>
          <a:p>
            <a:r>
              <a:rPr lang="en-US" dirty="0" smtClean="0"/>
              <a:t>Ronaldinho </a:t>
            </a:r>
          </a:p>
          <a:p>
            <a:r>
              <a:rPr lang="en-US" dirty="0" smtClean="0"/>
              <a:t>Johan </a:t>
            </a:r>
            <a:r>
              <a:rPr lang="en-US" dirty="0" err="1" smtClean="0"/>
              <a:t>Cruyff</a:t>
            </a:r>
            <a:endParaRPr lang="en-US" dirty="0"/>
          </a:p>
        </p:txBody>
      </p:sp>
    </p:spTree>
    <p:extLst>
      <p:ext uri="{BB962C8B-B14F-4D97-AF65-F5344CB8AC3E}">
        <p14:creationId xmlns:p14="http://schemas.microsoft.com/office/powerpoint/2010/main" val="374101235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8" dur="500"/>
                                        <p:tgtEl>
                                          <p:spTgt spid="3">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1" dur="500"/>
                                        <p:tgtEl>
                                          <p:spTgt spid="3">
                                            <p:txEl>
                                              <p:pRg st="2" end="2"/>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4" dur="500"/>
                                        <p:tgtEl>
                                          <p:spTgt spid="3">
                                            <p:txEl>
                                              <p:pRg st="3" end="3"/>
                                            </p:txEl>
                                          </p:spTgt>
                                        </p:tgtEl>
                                      </p:cBhvr>
                                    </p:animEffect>
                                  </p:childTnLst>
                                </p:cTn>
                              </p:par>
                              <p:par>
                                <p:cTn id="25" presetID="14" presetClass="entr" presetSubtype="10" fill="hold"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Eusebio</a:t>
            </a:r>
            <a:endParaRPr lang="en-US" dirty="0"/>
          </a:p>
        </p:txBody>
      </p:sp>
      <p:sp>
        <p:nvSpPr>
          <p:cNvPr id="3" name="Content Placeholder 2"/>
          <p:cNvSpPr>
            <a:spLocks noGrp="1"/>
          </p:cNvSpPr>
          <p:nvPr>
            <p:ph sz="half" idx="1"/>
          </p:nvPr>
        </p:nvSpPr>
        <p:spPr>
          <a:xfrm>
            <a:off x="467544" y="1700808"/>
            <a:ext cx="4038600" cy="4525963"/>
          </a:xfrm>
        </p:spPr>
        <p:txBody>
          <a:bodyPr>
            <a:normAutofit fontScale="55000" lnSpcReduction="20000"/>
          </a:bodyPr>
          <a:lstStyle/>
          <a:p>
            <a:r>
              <a:rPr lang="en-US" dirty="0" err="1" smtClean="0">
                <a:latin typeface="Times New Roman" pitchFamily="18" charset="0"/>
                <a:cs typeface="Times New Roman" pitchFamily="18" charset="0"/>
              </a:rPr>
              <a:t>Eusébio</a:t>
            </a:r>
            <a:r>
              <a:rPr lang="en-US" dirty="0" smtClean="0">
                <a:latin typeface="Times New Roman" pitchFamily="18" charset="0"/>
                <a:cs typeface="Times New Roman" pitchFamily="18" charset="0"/>
              </a:rPr>
              <a:t> da Silva Ferreira was born ( 25 January 1942 – 5 January 2014) was a Portuguese footballer who played as a striker. </a:t>
            </a:r>
            <a:r>
              <a:rPr lang="en-US" dirty="0" err="1" smtClean="0">
                <a:latin typeface="Times New Roman" pitchFamily="18" charset="0"/>
                <a:cs typeface="Times New Roman" pitchFamily="18" charset="0"/>
              </a:rPr>
              <a:t>Eusébio</a:t>
            </a:r>
            <a:r>
              <a:rPr lang="en-US" dirty="0" smtClean="0">
                <a:latin typeface="Times New Roman" pitchFamily="18" charset="0"/>
                <a:cs typeface="Times New Roman" pitchFamily="18" charset="0"/>
              </a:rPr>
              <a:t> is considered by many as one of the greatest footballers of all </a:t>
            </a:r>
            <a:r>
              <a:rPr lang="en-US" dirty="0" err="1" smtClean="0">
                <a:latin typeface="Times New Roman" pitchFamily="18" charset="0"/>
                <a:cs typeface="Times New Roman" pitchFamily="18" charset="0"/>
              </a:rPr>
              <a:t>time.During</a:t>
            </a:r>
            <a:r>
              <a:rPr lang="en-US" dirty="0" smtClean="0">
                <a:latin typeface="Times New Roman" pitchFamily="18" charset="0"/>
                <a:cs typeface="Times New Roman" pitchFamily="18" charset="0"/>
              </a:rPr>
              <a:t> his professional career, he scored 733 goals in 745 matches (41 goals in 64 matches for Portugal). Nicknamed the Black Panther, the Black Pearl,]or o </a:t>
            </a:r>
            <a:r>
              <a:rPr lang="en-US" dirty="0" err="1" smtClean="0">
                <a:latin typeface="Times New Roman" pitchFamily="18" charset="0"/>
                <a:cs typeface="Times New Roman" pitchFamily="18" charset="0"/>
              </a:rPr>
              <a:t>Rei</a:t>
            </a:r>
            <a:r>
              <a:rPr lang="en-US" dirty="0" smtClean="0">
                <a:latin typeface="Times New Roman" pitchFamily="18" charset="0"/>
                <a:cs typeface="Times New Roman" pitchFamily="18" charset="0"/>
              </a:rPr>
              <a:t> (the King), he was known for his speed, technique, athleticism and his ferocious right-footed shot, making him a prolific </a:t>
            </a:r>
            <a:r>
              <a:rPr lang="en-US" dirty="0" err="1" smtClean="0">
                <a:latin typeface="Times New Roman" pitchFamily="18" charset="0"/>
                <a:cs typeface="Times New Roman" pitchFamily="18" charset="0"/>
              </a:rPr>
              <a:t>goalscorer</a:t>
            </a:r>
            <a:r>
              <a:rPr lang="en-US" dirty="0" smtClean="0">
                <a:latin typeface="Times New Roman" pitchFamily="18" charset="0"/>
                <a:cs typeface="Times New Roman" pitchFamily="18" charset="0"/>
              </a:rPr>
              <a:t>. He is considered S.L. </a:t>
            </a:r>
            <a:r>
              <a:rPr lang="en-US" dirty="0" err="1" smtClean="0">
                <a:latin typeface="Times New Roman" pitchFamily="18" charset="0"/>
                <a:cs typeface="Times New Roman" pitchFamily="18" charset="0"/>
              </a:rPr>
              <a:t>Benfica‘s</a:t>
            </a:r>
            <a:r>
              <a:rPr lang="en-US" dirty="0" smtClean="0">
                <a:latin typeface="Times New Roman" pitchFamily="18" charset="0"/>
                <a:cs typeface="Times New Roman" pitchFamily="18" charset="0"/>
              </a:rPr>
              <a:t> and the Portugal national team's most renowned player and one of the first world-class African-born players.</a:t>
            </a:r>
          </a:p>
          <a:p>
            <a:endParaRPr lang="en-US" dirty="0" smtClean="0">
              <a:latin typeface="Times New Roman" pitchFamily="18" charset="0"/>
              <a:cs typeface="Times New Roman" pitchFamily="18" charset="0"/>
            </a:endParaRPr>
          </a:p>
          <a:p>
            <a:r>
              <a:rPr lang="en-US" dirty="0" err="1" smtClean="0">
                <a:latin typeface="Times New Roman" pitchFamily="18" charset="0"/>
                <a:cs typeface="Times New Roman" pitchFamily="18" charset="0"/>
              </a:rPr>
              <a:t>Eusébio</a:t>
            </a:r>
            <a:r>
              <a:rPr lang="en-US" dirty="0" smtClean="0">
                <a:latin typeface="Times New Roman" pitchFamily="18" charset="0"/>
                <a:cs typeface="Times New Roman" pitchFamily="18" charset="0"/>
              </a:rPr>
              <a:t> helped Portugal reach third place at the 1966 World Cup, being the top </a:t>
            </a:r>
            <a:r>
              <a:rPr lang="en-US" dirty="0" err="1" smtClean="0">
                <a:latin typeface="Times New Roman" pitchFamily="18" charset="0"/>
                <a:cs typeface="Times New Roman" pitchFamily="18" charset="0"/>
              </a:rPr>
              <a:t>goalscorer</a:t>
            </a:r>
            <a:r>
              <a:rPr lang="en-US" dirty="0" smtClean="0">
                <a:latin typeface="Times New Roman" pitchFamily="18" charset="0"/>
                <a:cs typeface="Times New Roman" pitchFamily="18" charset="0"/>
              </a:rPr>
              <a:t> of the tournament with nine goals (including four in one match against North Korea)[6] and received the Bronze Ball award. He won the </a:t>
            </a:r>
            <a:r>
              <a:rPr lang="en-US" dirty="0" err="1" smtClean="0">
                <a:latin typeface="Times New Roman" pitchFamily="18" charset="0"/>
                <a:cs typeface="Times New Roman" pitchFamily="18" charset="0"/>
              </a:rPr>
              <a:t>Ballon</a:t>
            </a:r>
            <a:r>
              <a:rPr lang="en-US" dirty="0" smtClean="0">
                <a:latin typeface="Times New Roman" pitchFamily="18" charset="0"/>
                <a:cs typeface="Times New Roman" pitchFamily="18" charset="0"/>
              </a:rPr>
              <a:t> d'Or award for European footballer of the year .</a:t>
            </a:r>
            <a:endParaRPr lang="en-US" dirty="0">
              <a:latin typeface="Times New Roman" pitchFamily="18" charset="0"/>
              <a:cs typeface="Times New Roman"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182636" y="1628800"/>
            <a:ext cx="3114553" cy="2494124"/>
          </a:xfrm>
          <a:prstGeom prst="rect">
            <a:avLst/>
          </a:prstGeom>
          <a:ln>
            <a:noFill/>
          </a:ln>
          <a:effectLst>
            <a:softEdge rad="11250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4463185"/>
            <a:ext cx="3327715" cy="2063410"/>
          </a:xfrm>
          <a:prstGeom prst="rect">
            <a:avLst/>
          </a:prstGeom>
          <a:ln>
            <a:noFill/>
          </a:ln>
          <a:effectLst>
            <a:softEdge rad="112500"/>
          </a:effectLst>
        </p:spPr>
      </p:pic>
    </p:spTree>
    <p:extLst>
      <p:ext uri="{BB962C8B-B14F-4D97-AF65-F5344CB8AC3E}">
        <p14:creationId xmlns:p14="http://schemas.microsoft.com/office/powerpoint/2010/main" val="240330152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randombar(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fltVal val="0"/>
                                          </p:val>
                                        </p:tav>
                                        <p:tav tm="100000">
                                          <p:val>
                                            <p:strVal val="#ppt_w"/>
                                          </p:val>
                                        </p:tav>
                                      </p:tavLst>
                                    </p:anim>
                                    <p:anim calcmode="lin" valueType="num">
                                      <p:cBhvr>
                                        <p:cTn id="28" dur="1000" fill="hold"/>
                                        <p:tgtEl>
                                          <p:spTgt spid="6"/>
                                        </p:tgtEl>
                                        <p:attrNameLst>
                                          <p:attrName>ppt_h</p:attrName>
                                        </p:attrNameLst>
                                      </p:cBhvr>
                                      <p:tavLst>
                                        <p:tav tm="0">
                                          <p:val>
                                            <p:fltVal val="0"/>
                                          </p:val>
                                        </p:tav>
                                        <p:tav tm="100000">
                                          <p:val>
                                            <p:strVal val="#ppt_h"/>
                                          </p:val>
                                        </p:tav>
                                      </p:tavLst>
                                    </p:anim>
                                    <p:anim calcmode="lin" valueType="num">
                                      <p:cBhvr>
                                        <p:cTn id="29" dur="1000" fill="hold"/>
                                        <p:tgtEl>
                                          <p:spTgt spid="6"/>
                                        </p:tgtEl>
                                        <p:attrNameLst>
                                          <p:attrName>style.rotation</p:attrName>
                                        </p:attrNameLst>
                                      </p:cBhvr>
                                      <p:tavLst>
                                        <p:tav tm="0">
                                          <p:val>
                                            <p:fltVal val="90"/>
                                          </p:val>
                                        </p:tav>
                                        <p:tav tm="100000">
                                          <p:val>
                                            <p:fltVal val="0"/>
                                          </p:val>
                                        </p:tav>
                                      </p:tavLst>
                                    </p:anim>
                                    <p:animEffect transition="in" filter="fade">
                                      <p:cBhvr>
                                        <p:cTn id="3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Zinedin</a:t>
            </a:r>
            <a:r>
              <a:rPr lang="en-US" dirty="0" smtClean="0"/>
              <a:t> </a:t>
            </a:r>
            <a:r>
              <a:rPr lang="en-US" dirty="0" err="1"/>
              <a:t>Z</a:t>
            </a:r>
            <a:r>
              <a:rPr lang="en-US" dirty="0" err="1" smtClean="0"/>
              <a:t>idan</a:t>
            </a:r>
            <a:r>
              <a:rPr lang="en-US" dirty="0" smtClean="0"/>
              <a:t> </a:t>
            </a:r>
            <a:endParaRPr lang="en-US" dirty="0"/>
          </a:p>
        </p:txBody>
      </p:sp>
      <p:sp>
        <p:nvSpPr>
          <p:cNvPr id="3" name="Content Placeholder 2"/>
          <p:cNvSpPr>
            <a:spLocks noGrp="1"/>
          </p:cNvSpPr>
          <p:nvPr>
            <p:ph sz="half" idx="1"/>
          </p:nvPr>
        </p:nvSpPr>
        <p:spPr>
          <a:xfrm>
            <a:off x="467544" y="1268760"/>
            <a:ext cx="4038600" cy="4525963"/>
          </a:xfrm>
        </p:spPr>
        <p:txBody>
          <a:bodyPr>
            <a:noAutofit/>
          </a:bodyPr>
          <a:lstStyle/>
          <a:p>
            <a:r>
              <a:rPr lang="en-US" sz="1400" dirty="0" err="1" smtClean="0">
                <a:latin typeface="Times New Roman" pitchFamily="18" charset="0"/>
                <a:cs typeface="Times New Roman" pitchFamily="18" charset="0"/>
              </a:rPr>
              <a:t>Zinedine</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Zidane</a:t>
            </a:r>
            <a:r>
              <a:rPr lang="en-US" sz="1400" dirty="0" smtClean="0">
                <a:latin typeface="Times New Roman" pitchFamily="18" charset="0"/>
                <a:cs typeface="Times New Roman" pitchFamily="18" charset="0"/>
              </a:rPr>
              <a:t> ( born 23 June 1972), nicknamed "</a:t>
            </a:r>
            <a:r>
              <a:rPr lang="en-US" sz="1400" dirty="0" err="1" smtClean="0">
                <a:latin typeface="Times New Roman" pitchFamily="18" charset="0"/>
                <a:cs typeface="Times New Roman" pitchFamily="18" charset="0"/>
              </a:rPr>
              <a:t>Zizou</a:t>
            </a:r>
            <a:r>
              <a:rPr lang="en-US" sz="1400" dirty="0" smtClean="0">
                <a:latin typeface="Times New Roman" pitchFamily="18" charset="0"/>
                <a:cs typeface="Times New Roman" pitchFamily="18" charset="0"/>
              </a:rPr>
              <a:t>", is a French professional football coach and former player. Widely regarded as one of the greatest players of all time, </a:t>
            </a:r>
            <a:r>
              <a:rPr lang="en-US" sz="1400" dirty="0" err="1" smtClean="0">
                <a:latin typeface="Times New Roman" pitchFamily="18" charset="0"/>
                <a:cs typeface="Times New Roman" pitchFamily="18" charset="0"/>
              </a:rPr>
              <a:t>Zidane</a:t>
            </a:r>
            <a:r>
              <a:rPr lang="en-US" sz="1400" dirty="0" smtClean="0">
                <a:latin typeface="Times New Roman" pitchFamily="18" charset="0"/>
                <a:cs typeface="Times New Roman" pitchFamily="18" charset="0"/>
              </a:rPr>
              <a:t> was an elite playmaker, renowned for his elegance, vision, ball control and technique, and played as an attacking midfielder for Cannes, Bordeaux, </a:t>
            </a:r>
            <a:r>
              <a:rPr lang="en-US" sz="1400" dirty="0" err="1" smtClean="0">
                <a:latin typeface="Times New Roman" pitchFamily="18" charset="0"/>
                <a:cs typeface="Times New Roman" pitchFamily="18" charset="0"/>
              </a:rPr>
              <a:t>Juventus</a:t>
            </a:r>
            <a:r>
              <a:rPr lang="en-US" sz="1400" dirty="0" smtClean="0">
                <a:latin typeface="Times New Roman" pitchFamily="18" charset="0"/>
                <a:cs typeface="Times New Roman" pitchFamily="18" charset="0"/>
              </a:rPr>
              <a:t> and Real Madrid. At club level, </a:t>
            </a:r>
            <a:r>
              <a:rPr lang="en-US" sz="1400" dirty="0" err="1" smtClean="0">
                <a:latin typeface="Times New Roman" pitchFamily="18" charset="0"/>
                <a:cs typeface="Times New Roman" pitchFamily="18" charset="0"/>
              </a:rPr>
              <a:t>Zidane</a:t>
            </a:r>
            <a:r>
              <a:rPr lang="en-US" sz="1400" dirty="0" smtClean="0">
                <a:latin typeface="Times New Roman" pitchFamily="18" charset="0"/>
                <a:cs typeface="Times New Roman" pitchFamily="18" charset="0"/>
              </a:rPr>
              <a:t> won two </a:t>
            </a:r>
            <a:r>
              <a:rPr lang="en-US" sz="1400" dirty="0" err="1" smtClean="0">
                <a:latin typeface="Times New Roman" pitchFamily="18" charset="0"/>
                <a:cs typeface="Times New Roman" pitchFamily="18" charset="0"/>
              </a:rPr>
              <a:t>Serie</a:t>
            </a:r>
            <a:r>
              <a:rPr lang="en-US" sz="1400" dirty="0" smtClean="0">
                <a:latin typeface="Times New Roman" pitchFamily="18" charset="0"/>
                <a:cs typeface="Times New Roman" pitchFamily="18" charset="0"/>
              </a:rPr>
              <a:t> A league titles with </a:t>
            </a:r>
            <a:r>
              <a:rPr lang="en-US" sz="1400" dirty="0" err="1" smtClean="0">
                <a:latin typeface="Times New Roman" pitchFamily="18" charset="0"/>
                <a:cs typeface="Times New Roman" pitchFamily="18" charset="0"/>
              </a:rPr>
              <a:t>Juventus</a:t>
            </a:r>
            <a:r>
              <a:rPr lang="en-US" sz="1400" dirty="0" smtClean="0">
                <a:latin typeface="Times New Roman" pitchFamily="18" charset="0"/>
                <a:cs typeface="Times New Roman" pitchFamily="18" charset="0"/>
              </a:rPr>
              <a:t>, before a move to Real Madrid for a world record fee of €77.5 million in 2001, which remained unmatched for the next eight years. In Spain, </a:t>
            </a:r>
            <a:r>
              <a:rPr lang="en-US" sz="1400" dirty="0" err="1" smtClean="0">
                <a:latin typeface="Times New Roman" pitchFamily="18" charset="0"/>
                <a:cs typeface="Times New Roman" pitchFamily="18" charset="0"/>
              </a:rPr>
              <a:t>Zidane</a:t>
            </a:r>
            <a:r>
              <a:rPr lang="en-US" sz="1400" dirty="0" smtClean="0">
                <a:latin typeface="Times New Roman" pitchFamily="18" charset="0"/>
                <a:cs typeface="Times New Roman" pitchFamily="18" charset="0"/>
              </a:rPr>
              <a:t> won the La </a:t>
            </a:r>
            <a:r>
              <a:rPr lang="en-US" sz="1400" dirty="0" err="1" smtClean="0">
                <a:latin typeface="Times New Roman" pitchFamily="18" charset="0"/>
                <a:cs typeface="Times New Roman" pitchFamily="18" charset="0"/>
              </a:rPr>
              <a:t>Liga</a:t>
            </a:r>
            <a:r>
              <a:rPr lang="en-US" sz="1400" dirty="0" smtClean="0">
                <a:latin typeface="Times New Roman" pitchFamily="18" charset="0"/>
                <a:cs typeface="Times New Roman" pitchFamily="18" charset="0"/>
              </a:rPr>
              <a:t> title and the UEFA Champions League, with his left-foot volleyed winner in the 2002 UEFA Champions League Final considered to be one of the greatest goals in the competition's history.[9] </a:t>
            </a:r>
            <a:r>
              <a:rPr lang="en-US" sz="1400" dirty="0" err="1" smtClean="0">
                <a:latin typeface="Times New Roman" pitchFamily="18" charset="0"/>
                <a:cs typeface="Times New Roman" pitchFamily="18" charset="0"/>
              </a:rPr>
              <a:t>Zidane</a:t>
            </a:r>
            <a:r>
              <a:rPr lang="en-US" sz="1400" dirty="0" smtClean="0">
                <a:latin typeface="Times New Roman" pitchFamily="18" charset="0"/>
                <a:cs typeface="Times New Roman" pitchFamily="18" charset="0"/>
              </a:rPr>
              <a:t> also won an Intercontinental Cup and a UEFA Super Cup with both teams.</a:t>
            </a:r>
          </a:p>
          <a:p>
            <a:endParaRPr lang="en-US"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Capped 108 times by France, </a:t>
            </a:r>
            <a:r>
              <a:rPr lang="en-US" sz="1400" dirty="0" err="1" smtClean="0">
                <a:latin typeface="Times New Roman" pitchFamily="18" charset="0"/>
                <a:cs typeface="Times New Roman" pitchFamily="18" charset="0"/>
              </a:rPr>
              <a:t>Zidane</a:t>
            </a:r>
            <a:r>
              <a:rPr lang="en-US" sz="1400" dirty="0" smtClean="0">
                <a:latin typeface="Times New Roman" pitchFamily="18" charset="0"/>
                <a:cs typeface="Times New Roman" pitchFamily="18" charset="0"/>
              </a:rPr>
              <a:t> won the 1998 FIFA World Cup, scoring twice in the final and being named to the All-Star Team.</a:t>
            </a:r>
            <a:endParaRPr lang="en-US" sz="1400" dirty="0">
              <a:latin typeface="Times New Roman" pitchFamily="18" charset="0"/>
              <a:cs typeface="Times New Roman"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4648200" y="2016471"/>
            <a:ext cx="4038600" cy="36934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04504622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par>
                                <p:cTn id="13" presetID="2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down)">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Pele</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latin typeface="Times New Roman" pitchFamily="18" charset="0"/>
                <a:cs typeface="Times New Roman" pitchFamily="18" charset="0"/>
              </a:rPr>
              <a:t>Edson </a:t>
            </a:r>
            <a:r>
              <a:rPr lang="en-US" dirty="0" err="1" smtClean="0">
                <a:latin typeface="Times New Roman" pitchFamily="18" charset="0"/>
                <a:cs typeface="Times New Roman" pitchFamily="18" charset="0"/>
              </a:rPr>
              <a:t>Aranchis</a:t>
            </a:r>
            <a:r>
              <a:rPr lang="en-US" dirty="0" smtClean="0">
                <a:latin typeface="Times New Roman" pitchFamily="18" charset="0"/>
                <a:cs typeface="Times New Roman" pitchFamily="18" charset="0"/>
              </a:rPr>
              <a:t> to </a:t>
            </a:r>
            <a:r>
              <a:rPr lang="en-US" dirty="0" err="1" smtClean="0">
                <a:latin typeface="Times New Roman" pitchFamily="18" charset="0"/>
                <a:cs typeface="Times New Roman" pitchFamily="18" charset="0"/>
              </a:rPr>
              <a:t>Naciento</a:t>
            </a:r>
            <a:r>
              <a:rPr lang="en-US" dirty="0" smtClean="0">
                <a:latin typeface="Times New Roman" pitchFamily="18" charset="0"/>
                <a:cs typeface="Times New Roman" pitchFamily="18" charset="0"/>
              </a:rPr>
              <a:t> (in Portuguese: Edison </a:t>
            </a:r>
            <a:r>
              <a:rPr lang="en-US" dirty="0" err="1" smtClean="0">
                <a:latin typeface="Times New Roman" pitchFamily="18" charset="0"/>
                <a:cs typeface="Times New Roman" pitchFamily="18" charset="0"/>
              </a:rPr>
              <a:t>Arantes</a:t>
            </a:r>
            <a:r>
              <a:rPr lang="en-US" dirty="0" smtClean="0">
                <a:latin typeface="Times New Roman" pitchFamily="18" charset="0"/>
                <a:cs typeface="Times New Roman" pitchFamily="18" charset="0"/>
              </a:rPr>
              <a:t> do </a:t>
            </a:r>
            <a:r>
              <a:rPr lang="en-US" dirty="0" err="1" smtClean="0">
                <a:latin typeface="Times New Roman" pitchFamily="18" charset="0"/>
                <a:cs typeface="Times New Roman" pitchFamily="18" charset="0"/>
              </a:rPr>
              <a:t>Nascimento</a:t>
            </a:r>
            <a:r>
              <a:rPr lang="en-US" dirty="0" smtClean="0">
                <a:latin typeface="Times New Roman" pitchFamily="18" charset="0"/>
                <a:cs typeface="Times New Roman" pitchFamily="18" charset="0"/>
              </a:rPr>
              <a:t>, better known by his nickname Pella, Pelé) is a Brazilian footballer, considered to be the best player of all time. From 1956 to 1974, he played at the Santos club in Santos, and then three seasons in New York Space in New York. Brazil's national team became a three-time world champion in 1958, 1962 and 1970 [1]</a:t>
            </a:r>
          </a:p>
          <a:p>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 2000, FIFA defines Pele as the number one player of the XX century.</a:t>
            </a:r>
            <a:endParaRPr lang="en-US" dirty="0">
              <a:latin typeface="Times New Roman" pitchFamily="18" charset="0"/>
              <a:cs typeface="Times New Roman"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09263" y="1484784"/>
            <a:ext cx="3451170" cy="2304256"/>
          </a:xfrm>
          <a:prstGeom prst="rect">
            <a:avLst/>
          </a:prstGeom>
          <a:ln>
            <a:noFill/>
          </a:ln>
          <a:effectLst>
            <a:softEdge rad="11250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4077072"/>
            <a:ext cx="2808312" cy="2592288"/>
          </a:xfrm>
          <a:prstGeom prst="rect">
            <a:avLst/>
          </a:prstGeom>
          <a:ln>
            <a:noFill/>
          </a:ln>
          <a:effectLst>
            <a:softEdge rad="112500"/>
          </a:effectLst>
        </p:spPr>
      </p:pic>
    </p:spTree>
    <p:extLst>
      <p:ext uri="{BB962C8B-B14F-4D97-AF65-F5344CB8AC3E}">
        <p14:creationId xmlns:p14="http://schemas.microsoft.com/office/powerpoint/2010/main" val="371605347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 calcmode="lin" valueType="num">
                                      <p:cBhvr>
                                        <p:cTn id="18"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9"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0"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1" dur="1000"/>
                                        <p:tgtEl>
                                          <p:spTgt spid="3">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500"/>
                                        <p:tgtEl>
                                          <p:spTgt spid="5"/>
                                        </p:tgtEl>
                                      </p:cBhvr>
                                    </p:animEffect>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randombar(horizontal)">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Ronaldinho</a:t>
            </a:r>
            <a:endParaRPr lang="en-US" dirty="0"/>
          </a:p>
        </p:txBody>
      </p:sp>
      <p:sp>
        <p:nvSpPr>
          <p:cNvPr id="3" name="Content Placeholder 2"/>
          <p:cNvSpPr>
            <a:spLocks noGrp="1"/>
          </p:cNvSpPr>
          <p:nvPr>
            <p:ph sz="half" idx="1"/>
          </p:nvPr>
        </p:nvSpPr>
        <p:spPr/>
        <p:txBody>
          <a:bodyPr>
            <a:noAutofit/>
          </a:bodyPr>
          <a:lstStyle/>
          <a:p>
            <a:r>
              <a:rPr lang="en-US" sz="1400" dirty="0" smtClean="0">
                <a:latin typeface="Times New Roman" pitchFamily="18" charset="0"/>
                <a:cs typeface="Times New Roman" pitchFamily="18" charset="0"/>
              </a:rPr>
              <a:t>Ronaldo de </a:t>
            </a:r>
            <a:r>
              <a:rPr lang="en-US" sz="1400" dirty="0" err="1" smtClean="0">
                <a:latin typeface="Times New Roman" pitchFamily="18" charset="0"/>
                <a:cs typeface="Times New Roman" pitchFamily="18" charset="0"/>
              </a:rPr>
              <a:t>Assis</a:t>
            </a:r>
            <a:r>
              <a:rPr lang="en-US" sz="1400" dirty="0" smtClean="0">
                <a:latin typeface="Times New Roman" pitchFamily="18" charset="0"/>
                <a:cs typeface="Times New Roman" pitchFamily="18" charset="0"/>
              </a:rPr>
              <a:t> Moreira (in Portuguese: Ronaldo de </a:t>
            </a:r>
            <a:r>
              <a:rPr lang="en-US" sz="1400" dirty="0" err="1" smtClean="0">
                <a:latin typeface="Times New Roman" pitchFamily="18" charset="0"/>
                <a:cs typeface="Times New Roman" pitchFamily="18" charset="0"/>
              </a:rPr>
              <a:t>Assis</a:t>
            </a:r>
            <a:r>
              <a:rPr lang="en-US" sz="1400" dirty="0" smtClean="0">
                <a:latin typeface="Times New Roman" pitchFamily="18" charset="0"/>
                <a:cs typeface="Times New Roman" pitchFamily="18" charset="0"/>
              </a:rPr>
              <a:t> Moreira, pronounced closer to </a:t>
            </a:r>
            <a:r>
              <a:rPr lang="en-US" sz="1400" dirty="0" err="1" smtClean="0">
                <a:latin typeface="Times New Roman" pitchFamily="18" charset="0"/>
                <a:cs typeface="Times New Roman" pitchFamily="18" charset="0"/>
              </a:rPr>
              <a:t>Hundaldu</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yas</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Assis</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Mureira</a:t>
            </a:r>
            <a:r>
              <a:rPr lang="en-US" sz="1400" dirty="0" smtClean="0">
                <a:latin typeface="Times New Roman" pitchFamily="18" charset="0"/>
                <a:cs typeface="Times New Roman" pitchFamily="18" charset="0"/>
              </a:rPr>
              <a:t>), better known as Ronaldinho, is a former Brazilian footballer who is attacking a midfielder. He won world fame as a football player in Barcelona (2003-2008), where he proved himself as a master of dribbling, direct free kicks and passes. After his stay in </a:t>
            </a:r>
            <a:r>
              <a:rPr lang="en-US" sz="1400" dirty="0" err="1" smtClean="0">
                <a:latin typeface="Times New Roman" pitchFamily="18" charset="0"/>
                <a:cs typeface="Times New Roman" pitchFamily="18" charset="0"/>
              </a:rPr>
              <a:t>Catalunya</a:t>
            </a:r>
            <a:r>
              <a:rPr lang="en-US" sz="1400" dirty="0" smtClean="0">
                <a:latin typeface="Times New Roman" pitchFamily="18" charset="0"/>
                <a:cs typeface="Times New Roman" pitchFamily="18" charset="0"/>
              </a:rPr>
              <a:t>, Ronaldinho played three seasons for Milan (2008-2011), then played in Brazilian </a:t>
            </a:r>
            <a:r>
              <a:rPr lang="en-US" sz="1400" dirty="0" err="1" smtClean="0">
                <a:latin typeface="Times New Roman" pitchFamily="18" charset="0"/>
                <a:cs typeface="Times New Roman" pitchFamily="18" charset="0"/>
              </a:rPr>
              <a:t>Flamengo</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Atletico</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Mineiro</a:t>
            </a:r>
            <a:r>
              <a:rPr lang="en-US" sz="1400" dirty="0" smtClean="0">
                <a:latin typeface="Times New Roman" pitchFamily="18" charset="0"/>
                <a:cs typeface="Times New Roman" pitchFamily="18" charset="0"/>
              </a:rPr>
              <a:t> and Mexican Queretaro.</a:t>
            </a:r>
          </a:p>
          <a:p>
            <a:endParaRPr lang="en-US"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He was elected FIFA Player of the Year in 2004 and 2005. In 2005, Ronaldinho became the third Brazilian to receive the Golden Ball for Europe's best footballer. In 2002, Ronaldinho became world champion with the Brazilian team.</a:t>
            </a:r>
          </a:p>
          <a:p>
            <a:endParaRPr lang="en-US" sz="1400" dirty="0" smtClean="0">
              <a:latin typeface="Times New Roman" pitchFamily="18" charset="0"/>
              <a:cs typeface="Times New Roman" pitchFamily="18" charset="0"/>
            </a:endParaRPr>
          </a:p>
          <a:p>
            <a:r>
              <a:rPr lang="en-US" sz="1400" dirty="0" smtClean="0">
                <a:latin typeface="Times New Roman" pitchFamily="18" charset="0"/>
                <a:cs typeface="Times New Roman" pitchFamily="18" charset="0"/>
              </a:rPr>
              <a:t>He was born in Porto </a:t>
            </a:r>
            <a:r>
              <a:rPr lang="en-US" sz="1400" dirty="0" err="1" smtClean="0">
                <a:latin typeface="Times New Roman" pitchFamily="18" charset="0"/>
                <a:cs typeface="Times New Roman" pitchFamily="18" charset="0"/>
              </a:rPr>
              <a:t>Alegre</a:t>
            </a:r>
            <a:r>
              <a:rPr lang="en-US" sz="1400" dirty="0" smtClean="0">
                <a:latin typeface="Times New Roman" pitchFamily="18" charset="0"/>
                <a:cs typeface="Times New Roman" pitchFamily="18" charset="0"/>
              </a:rPr>
              <a:t> on March 21, 1980. He is called Ronaldinho (Little Ronaldo</a:t>
            </a:r>
            <a:r>
              <a:rPr lang="en-US" sz="1400" dirty="0" smtClean="0"/>
              <a:t>) </a:t>
            </a:r>
            <a:endParaRPr lang="en-US" sz="1400" dirty="0"/>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076056" y="1628800"/>
            <a:ext cx="3138054" cy="2088232"/>
          </a:xfrm>
          <a:prstGeom prst="rect">
            <a:avLst/>
          </a:prstGeom>
          <a:ln>
            <a:noFill/>
          </a:ln>
          <a:effectLst>
            <a:softEdge rad="11250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2040" y="4221088"/>
            <a:ext cx="3626346" cy="2175808"/>
          </a:xfrm>
          <a:prstGeom prst="rect">
            <a:avLst/>
          </a:prstGeom>
          <a:ln>
            <a:noFill/>
          </a:ln>
          <a:effectLst>
            <a:softEdge rad="112500"/>
          </a:effectLst>
        </p:spPr>
      </p:pic>
    </p:spTree>
    <p:extLst>
      <p:ext uri="{BB962C8B-B14F-4D97-AF65-F5344CB8AC3E}">
        <p14:creationId xmlns:p14="http://schemas.microsoft.com/office/powerpoint/2010/main" val="1877768036"/>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5" dur="500"/>
                                        <p:tgtEl>
                                          <p:spTgt spid="3">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500"/>
                                        <p:tgtEl>
                                          <p:spTgt spid="3">
                                            <p:txEl>
                                              <p:pRg st="2" end="2"/>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1" dur="500"/>
                                        <p:tgtEl>
                                          <p:spTgt spid="3">
                                            <p:txEl>
                                              <p:pRg st="4" end="4"/>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31" presetClass="entr" presetSubtype="0" fill="hold" nodeType="click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1000" fill="hold"/>
                                        <p:tgtEl>
                                          <p:spTgt spid="5"/>
                                        </p:tgtEl>
                                        <p:attrNameLst>
                                          <p:attrName>ppt_w</p:attrName>
                                        </p:attrNameLst>
                                      </p:cBhvr>
                                      <p:tavLst>
                                        <p:tav tm="0">
                                          <p:val>
                                            <p:fltVal val="0"/>
                                          </p:val>
                                        </p:tav>
                                        <p:tav tm="100000">
                                          <p:val>
                                            <p:strVal val="#ppt_w"/>
                                          </p:val>
                                        </p:tav>
                                      </p:tavLst>
                                    </p:anim>
                                    <p:anim calcmode="lin" valueType="num">
                                      <p:cBhvr>
                                        <p:cTn id="27" dur="1000" fill="hold"/>
                                        <p:tgtEl>
                                          <p:spTgt spid="5"/>
                                        </p:tgtEl>
                                        <p:attrNameLst>
                                          <p:attrName>ppt_h</p:attrName>
                                        </p:attrNameLst>
                                      </p:cBhvr>
                                      <p:tavLst>
                                        <p:tav tm="0">
                                          <p:val>
                                            <p:fltVal val="0"/>
                                          </p:val>
                                        </p:tav>
                                        <p:tav tm="100000">
                                          <p:val>
                                            <p:strVal val="#ppt_h"/>
                                          </p:val>
                                        </p:tav>
                                      </p:tavLst>
                                    </p:anim>
                                    <p:anim calcmode="lin" valueType="num">
                                      <p:cBhvr>
                                        <p:cTn id="28" dur="1000" fill="hold"/>
                                        <p:tgtEl>
                                          <p:spTgt spid="5"/>
                                        </p:tgtEl>
                                        <p:attrNameLst>
                                          <p:attrName>style.rotation</p:attrName>
                                        </p:attrNameLst>
                                      </p:cBhvr>
                                      <p:tavLst>
                                        <p:tav tm="0">
                                          <p:val>
                                            <p:fltVal val="90"/>
                                          </p:val>
                                        </p:tav>
                                        <p:tav tm="100000">
                                          <p:val>
                                            <p:fltVal val="0"/>
                                          </p:val>
                                        </p:tav>
                                      </p:tavLst>
                                    </p:anim>
                                    <p:animEffect transition="in" filter="fade">
                                      <p:cBhvr>
                                        <p:cTn id="29" dur="10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randombar(horizont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Johan </a:t>
            </a:r>
            <a:r>
              <a:rPr lang="en-US" dirty="0" err="1" smtClean="0"/>
              <a:t>Cruyff</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err="1" smtClean="0">
                <a:latin typeface="Times New Roman" pitchFamily="18" charset="0"/>
                <a:cs typeface="Times New Roman" pitchFamily="18" charset="0"/>
              </a:rPr>
              <a:t>Hendrik</a:t>
            </a:r>
            <a:r>
              <a:rPr lang="en-US" dirty="0" smtClean="0">
                <a:latin typeface="Times New Roman" pitchFamily="18" charset="0"/>
                <a:cs typeface="Times New Roman" pitchFamily="18" charset="0"/>
              </a:rPr>
              <a:t> Johannes </a:t>
            </a:r>
            <a:r>
              <a:rPr lang="en-US" dirty="0" err="1" smtClean="0">
                <a:latin typeface="Times New Roman" pitchFamily="18" charset="0"/>
                <a:cs typeface="Times New Roman" pitchFamily="18" charset="0"/>
              </a:rPr>
              <a:t>Cruyff</a:t>
            </a:r>
            <a:r>
              <a:rPr lang="en-US" dirty="0" smtClean="0">
                <a:latin typeface="Times New Roman" pitchFamily="18" charset="0"/>
                <a:cs typeface="Times New Roman" pitchFamily="18" charset="0"/>
              </a:rPr>
              <a:t> (Dutch: </a:t>
            </a:r>
            <a:r>
              <a:rPr lang="en-US" dirty="0" err="1" smtClean="0">
                <a:latin typeface="Times New Roman" pitchFamily="18" charset="0"/>
                <a:cs typeface="Times New Roman" pitchFamily="18" charset="0"/>
              </a:rPr>
              <a:t>Hendrik</a:t>
            </a:r>
            <a:r>
              <a:rPr lang="en-US" dirty="0" smtClean="0">
                <a:latin typeface="Times New Roman" pitchFamily="18" charset="0"/>
                <a:cs typeface="Times New Roman" pitchFamily="18" charset="0"/>
              </a:rPr>
              <a:t> Johannes </a:t>
            </a:r>
            <a:r>
              <a:rPr lang="en-US" dirty="0" err="1" smtClean="0">
                <a:latin typeface="Times New Roman" pitchFamily="18" charset="0"/>
                <a:cs typeface="Times New Roman" pitchFamily="18" charset="0"/>
              </a:rPr>
              <a:t>Cruijff</a:t>
            </a:r>
            <a:r>
              <a:rPr lang="en-US" dirty="0" smtClean="0">
                <a:latin typeface="Times New Roman" pitchFamily="18" charset="0"/>
                <a:cs typeface="Times New Roman" pitchFamily="18" charset="0"/>
              </a:rPr>
              <a:t>), better known as Johan </a:t>
            </a:r>
            <a:r>
              <a:rPr lang="en-US" dirty="0" err="1" smtClean="0">
                <a:latin typeface="Times New Roman" pitchFamily="18" charset="0"/>
                <a:cs typeface="Times New Roman" pitchFamily="18" charset="0"/>
              </a:rPr>
              <a:t>Cruyff</a:t>
            </a:r>
            <a:r>
              <a:rPr lang="en-US" dirty="0" smtClean="0">
                <a:latin typeface="Times New Roman" pitchFamily="18" charset="0"/>
                <a:cs typeface="Times New Roman" pitchFamily="18" charset="0"/>
              </a:rPr>
              <a:t> Johan </a:t>
            </a:r>
            <a:r>
              <a:rPr lang="en-US" dirty="0" err="1" smtClean="0">
                <a:latin typeface="Times New Roman" pitchFamily="18" charset="0"/>
                <a:cs typeface="Times New Roman" pitchFamily="18" charset="0"/>
              </a:rPr>
              <a:t>Cruyff</a:t>
            </a:r>
            <a:r>
              <a:rPr lang="en-US" dirty="0" smtClean="0">
                <a:latin typeface="Times New Roman" pitchFamily="18" charset="0"/>
                <a:cs typeface="Times New Roman" pitchFamily="18" charset="0"/>
              </a:rPr>
              <a:t>, is a Dutch footballer and football coach. Already at the beginning of his career, he began to play under the system of total football, coined by coach </a:t>
            </a:r>
            <a:r>
              <a:rPr lang="en-US" dirty="0" err="1" smtClean="0">
                <a:latin typeface="Times New Roman" pitchFamily="18" charset="0"/>
                <a:cs typeface="Times New Roman" pitchFamily="18" charset="0"/>
              </a:rPr>
              <a:t>Rinus</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Michels</a:t>
            </a:r>
            <a:r>
              <a:rPr lang="en-US" dirty="0" smtClean="0">
                <a:latin typeface="Times New Roman" pitchFamily="18" charset="0"/>
                <a:cs typeface="Times New Roman" pitchFamily="18" charset="0"/>
              </a:rPr>
              <a:t>. There are 48 games (34 times a captain) for the Dutch national team (Netherlands), in which he scores 33 goals. World champion in 1974 Three-time Golden Ball winner for 1971, 1973 and 1974. He is considered one of the greatest masters of the football game.</a:t>
            </a:r>
            <a:endParaRPr lang="en-US" dirty="0">
              <a:latin typeface="Times New Roman" pitchFamily="18" charset="0"/>
              <a:cs typeface="Times New Roman" pitchFamily="18" charset="0"/>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292080" y="1340768"/>
            <a:ext cx="2736304" cy="2900789"/>
          </a:xfrm>
          <a:prstGeom prst="rect">
            <a:avLst/>
          </a:prstGeom>
          <a:ln>
            <a:noFill/>
          </a:ln>
          <a:effectLst>
            <a:softEdge rad="112500"/>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2534" y="4365104"/>
            <a:ext cx="3313154" cy="2204753"/>
          </a:xfrm>
          <a:prstGeom prst="rect">
            <a:avLst/>
          </a:prstGeom>
          <a:ln>
            <a:noFill/>
          </a:ln>
          <a:effectLst>
            <a:softEdge rad="112500"/>
          </a:effectLst>
        </p:spPr>
      </p:pic>
    </p:spTree>
    <p:extLst>
      <p:ext uri="{BB962C8B-B14F-4D97-AF65-F5344CB8AC3E}">
        <p14:creationId xmlns:p14="http://schemas.microsoft.com/office/powerpoint/2010/main" val="1717703887"/>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3">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1"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fltVal val="0"/>
                                          </p:val>
                                        </p:tav>
                                        <p:tav tm="100000">
                                          <p:val>
                                            <p:strVal val="#ppt_w"/>
                                          </p:val>
                                        </p:tav>
                                      </p:tavLst>
                                    </p:anim>
                                    <p:anim calcmode="lin" valueType="num">
                                      <p:cBhvr>
                                        <p:cTn id="21" dur="1000" fill="hold"/>
                                        <p:tgtEl>
                                          <p:spTgt spid="5"/>
                                        </p:tgtEl>
                                        <p:attrNameLst>
                                          <p:attrName>ppt_h</p:attrName>
                                        </p:attrNameLst>
                                      </p:cBhvr>
                                      <p:tavLst>
                                        <p:tav tm="0">
                                          <p:val>
                                            <p:fltVal val="0"/>
                                          </p:val>
                                        </p:tav>
                                        <p:tav tm="100000">
                                          <p:val>
                                            <p:strVal val="#ppt_h"/>
                                          </p:val>
                                        </p:tav>
                                      </p:tavLst>
                                    </p:anim>
                                    <p:anim calcmode="lin" valueType="num">
                                      <p:cBhvr>
                                        <p:cTn id="22" dur="1000" fill="hold"/>
                                        <p:tgtEl>
                                          <p:spTgt spid="5"/>
                                        </p:tgtEl>
                                        <p:attrNameLst>
                                          <p:attrName>style.rotation</p:attrName>
                                        </p:attrNameLst>
                                      </p:cBhvr>
                                      <p:tavLst>
                                        <p:tav tm="0">
                                          <p:val>
                                            <p:fltVal val="90"/>
                                          </p:val>
                                        </p:tav>
                                        <p:tav tm="100000">
                                          <p:val>
                                            <p:fltVal val="0"/>
                                          </p:val>
                                        </p:tav>
                                      </p:tavLst>
                                    </p:anim>
                                    <p:animEffect transition="in" filter="fade">
                                      <p:cBhvr>
                                        <p:cTn id="23" dur="10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randombar(horizontal)">
                                      <p:cBhvr>
                                        <p:cTn id="2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122</TotalTime>
  <Words>745</Words>
  <Application>Microsoft Office PowerPoint</Application>
  <PresentationFormat>On-screen Show (4:3)</PresentationFormat>
  <Paragraphs>28</Paragraphs>
  <Slides>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7</vt:i4>
      </vt:variant>
    </vt:vector>
  </HeadingPairs>
  <TitlesOfParts>
    <vt:vector size="14" baseType="lpstr">
      <vt:lpstr>Book Antiqua</vt:lpstr>
      <vt:lpstr>Lucida Sans</vt:lpstr>
      <vt:lpstr>Times New Roman</vt:lpstr>
      <vt:lpstr>Wingdings</vt:lpstr>
      <vt:lpstr>Wingdings 2</vt:lpstr>
      <vt:lpstr>Wingdings 3</vt:lpstr>
      <vt:lpstr>Apex</vt:lpstr>
      <vt:lpstr>Popular Legend</vt:lpstr>
      <vt:lpstr>Popular Legend in football</vt:lpstr>
      <vt:lpstr>Eusebio</vt:lpstr>
      <vt:lpstr>Zinedin Zidan </vt:lpstr>
      <vt:lpstr>Pele</vt:lpstr>
      <vt:lpstr>Ronaldinho</vt:lpstr>
      <vt:lpstr>Johan Cruyff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Popular Legend</dc:title>
  <dc:creator>mi</dc:creator>
  <cp:lastModifiedBy>44. СУ</cp:lastModifiedBy>
  <cp:revision>10</cp:revision>
  <dcterms:created xsi:type="dcterms:W3CDTF">2019-01-16T07:13:33Z</dcterms:created>
  <dcterms:modified xsi:type="dcterms:W3CDTF">2019-01-16T11:42:39Z</dcterms:modified>
</cp:coreProperties>
</file>