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en.wikipedia.org/wiki/Anorexia_nervosa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anorexia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Debora </a:t>
            </a:r>
            <a:r>
              <a:rPr lang="en-US" dirty="0" err="1" smtClean="0"/>
              <a:t>Zdravkova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295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Anorexia</a:t>
            </a:r>
          </a:p>
          <a:p>
            <a:r>
              <a:rPr lang="en-US" dirty="0" smtClean="0"/>
              <a:t>Signs and symptoms</a:t>
            </a:r>
          </a:p>
          <a:p>
            <a:r>
              <a:rPr lang="en-US" dirty="0" smtClean="0"/>
              <a:t>Related issues</a:t>
            </a:r>
          </a:p>
          <a:p>
            <a:r>
              <a:rPr lang="en-US" dirty="0" smtClean="0"/>
              <a:t>Causes</a:t>
            </a:r>
          </a:p>
          <a:p>
            <a:r>
              <a:rPr lang="en-US" dirty="0" smtClean="0"/>
              <a:t>Treatment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898073"/>
            <a:ext cx="4925291" cy="492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96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norexia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609600" y="1589566"/>
            <a:ext cx="3886200" cy="47350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200" dirty="0"/>
              <a:t>Anorexia is a nutrition disorder characterized by low weight, fear of gaining weight, and a strong desire to be thin, which leads to restriction of food. Many people with anorexia see themselves as overweight, although they are actually underweight. If asked, they usually deny having a low weight problem. They are weighted often, eat only small amounts and eat only certain foods. Some of them force to vomit.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676400"/>
            <a:ext cx="4280002" cy="4495800"/>
          </a:xfrm>
        </p:spPr>
      </p:pic>
    </p:spTree>
    <p:extLst>
      <p:ext uri="{BB962C8B-B14F-4D97-AF65-F5344CB8AC3E}">
        <p14:creationId xmlns:p14="http://schemas.microsoft.com/office/powerpoint/2010/main" val="2069337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and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Anorexia nervosa and related malnutrition due to self-starvation can lead to complications in any large system of organs in the </a:t>
            </a:r>
            <a:r>
              <a:rPr lang="en-US" dirty="0" smtClean="0"/>
              <a:t>body.</a:t>
            </a:r>
            <a:br>
              <a:rPr lang="en-US" dirty="0" smtClean="0"/>
            </a:br>
            <a:r>
              <a:rPr lang="en-US" dirty="0" smtClean="0"/>
              <a:t>Symptoms </a:t>
            </a:r>
            <a:r>
              <a:rPr lang="en-US" dirty="0"/>
              <a:t>include:</a:t>
            </a:r>
          </a:p>
          <a:p>
            <a:r>
              <a:rPr lang="en-US" dirty="0"/>
              <a:t>Low body mass index for age and height.</a:t>
            </a:r>
          </a:p>
          <a:p>
            <a:r>
              <a:rPr lang="en-US" dirty="0"/>
              <a:t>Fear of even the smallest weight gain</a:t>
            </a:r>
          </a:p>
          <a:p>
            <a:r>
              <a:rPr lang="en-US" dirty="0"/>
              <a:t>Take all precautions to avoid weight gain or become overweight</a:t>
            </a:r>
          </a:p>
          <a:p>
            <a:r>
              <a:rPr lang="en-US" dirty="0"/>
              <a:t>Rapid, continuous weight loss</a:t>
            </a:r>
          </a:p>
          <a:p>
            <a:r>
              <a:rPr lang="en-US" dirty="0"/>
              <a:t>Soft, fine hair that grows on the face and body</a:t>
            </a:r>
          </a:p>
          <a:p>
            <a:r>
              <a:rPr lang="en-US" dirty="0"/>
              <a:t>Calorie counting mania</a:t>
            </a:r>
          </a:p>
          <a:p>
            <a:r>
              <a:rPr lang="en-US" dirty="0"/>
              <a:t>Food restrictions, although they are low in weight or weight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5"/>
          <a:stretch/>
        </p:blipFill>
        <p:spPr>
          <a:xfrm>
            <a:off x="5334000" y="1600200"/>
            <a:ext cx="3096289" cy="4419600"/>
          </a:xfrm>
        </p:spPr>
      </p:pic>
    </p:spTree>
    <p:extLst>
      <p:ext uri="{BB962C8B-B14F-4D97-AF65-F5344CB8AC3E}">
        <p14:creationId xmlns:p14="http://schemas.microsoft.com/office/powerpoint/2010/main" val="111772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Related </a:t>
            </a:r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Other psychological problems can affect anorexia nervosa. Some people have a previous disorder that can increase their vulnerability to eating disorders and some develop them later.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51"/>
          <a:stretch/>
        </p:blipFill>
        <p:spPr>
          <a:xfrm>
            <a:off x="4419600" y="1905000"/>
            <a:ext cx="4402431" cy="3429000"/>
          </a:xfrm>
        </p:spPr>
      </p:pic>
    </p:spTree>
    <p:extLst>
      <p:ext uri="{BB962C8B-B14F-4D97-AF65-F5344CB8AC3E}">
        <p14:creationId xmlns:p14="http://schemas.microsoft.com/office/powerpoint/2010/main" val="3818223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Genetic - anorexia </a:t>
            </a:r>
            <a:r>
              <a:rPr lang="en-US" dirty="0"/>
              <a:t>nervosa is hereditary. First-degree relatives of those with anorexia have approximately 12 times the risk of developing anorexia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Psychological - early </a:t>
            </a:r>
            <a:r>
              <a:rPr lang="en-US" dirty="0"/>
              <a:t>theories of the cause of anorexia linked it to childhood sexual abuse or dysfunctional families.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Sociological - people in professions where there is a particular social pressure to be thin, such as models and dancers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Media effects - constant exposure to media that presents body ideals may constitute a risk factor for body dissatisfaction and anorexia nervosa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78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Diet - Diversity of foods is important when creating eating plans. People need to consume enough calories, starting slowly and increasing at a measured rate.</a:t>
            </a:r>
          </a:p>
          <a:p>
            <a:endParaRPr lang="en-US" dirty="0"/>
          </a:p>
          <a:p>
            <a:r>
              <a:rPr lang="en-US" dirty="0"/>
              <a:t>Therapy - family-based treatment is more successful than individual therapy for adolescents.</a:t>
            </a:r>
          </a:p>
          <a:p>
            <a:endParaRPr lang="en-US" dirty="0"/>
          </a:p>
          <a:p>
            <a:r>
              <a:rPr lang="en-US" dirty="0"/>
              <a:t>Feeding - Dieting speed can be difficult to establish because the fear of eating syndrome can lead to malnutrition. The recommendations for energy needs range from 5-10 kcal / kg / day in the most physically threatened patients.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071" y="2590800"/>
            <a:ext cx="5070929" cy="3276600"/>
          </a:xfrm>
        </p:spPr>
      </p:pic>
    </p:spTree>
    <p:extLst>
      <p:ext uri="{BB962C8B-B14F-4D97-AF65-F5344CB8AC3E}">
        <p14:creationId xmlns:p14="http://schemas.microsoft.com/office/powerpoint/2010/main" val="2022235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0" y="4495800"/>
            <a:ext cx="7315200" cy="1295400"/>
          </a:xfrm>
        </p:spPr>
        <p:txBody>
          <a:bodyPr>
            <a:normAutofit fontScale="90000"/>
          </a:bodyPr>
          <a:lstStyle/>
          <a:p>
            <a:r>
              <a:rPr lang="en-US" dirty="0"/>
              <a:t>Source: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en.wikipedia.org/wiki/Anorexia_nervosa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57150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</a:rPr>
              <a:t>Eat healthy!</a:t>
            </a:r>
            <a:endParaRPr lang="en-US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" r="677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101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86</TotalTime>
  <Words>325</Words>
  <Application>Microsoft Office PowerPoint</Application>
  <PresentationFormat>On-screen Show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Median</vt:lpstr>
      <vt:lpstr>anorexia</vt:lpstr>
      <vt:lpstr>Content</vt:lpstr>
      <vt:lpstr>Anorexia</vt:lpstr>
      <vt:lpstr>Signs and symptoms</vt:lpstr>
      <vt:lpstr>Related issues</vt:lpstr>
      <vt:lpstr>Causes</vt:lpstr>
      <vt:lpstr>Treatment</vt:lpstr>
      <vt:lpstr>Source: https://en.wikipedia.org/wiki/Anorexia_nervosa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anorexia</dc:title>
  <dc:creator>Debora</dc:creator>
  <cp:lastModifiedBy>Debora</cp:lastModifiedBy>
  <cp:revision>10</cp:revision>
  <dcterms:created xsi:type="dcterms:W3CDTF">2006-08-16T00:00:00Z</dcterms:created>
  <dcterms:modified xsi:type="dcterms:W3CDTF">2019-03-06T21:04:55Z</dcterms:modified>
</cp:coreProperties>
</file>