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5/11/2018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5/11/2018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14642"/>
            <a:ext cx="9966960" cy="292608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bg-BG" cap="none" dirty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Вредите от наднорменото тегло</a:t>
            </a:r>
            <a:endParaRPr lang="en-US" cap="none" dirty="0">
              <a:ln w="6600">
                <a:solidFill>
                  <a:schemeClr val="accent2"/>
                </a:solidFill>
                <a:prstDash val="solid"/>
              </a:ln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bg-BG" sz="2800" b="1" i="1" dirty="0" smtClean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Десислава Лазарова 12</a:t>
            </a:r>
            <a:r>
              <a:rPr lang="bg-BG" sz="2800" b="1" i="1" baseline="30000" dirty="0" smtClean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а</a:t>
            </a:r>
            <a:endParaRPr lang="en-US" sz="2800" b="1" i="1" baseline="30000" dirty="0">
              <a:ln w="6600">
                <a:solidFill>
                  <a:schemeClr val="accent2"/>
                </a:solidFill>
                <a:prstDash val="solid"/>
              </a:ln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1642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16719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bg-BG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Затлъстяване</a:t>
            </a:r>
            <a:endParaRPr lang="en-US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65960"/>
            <a:ext cx="9872871" cy="4038600"/>
          </a:xfrm>
        </p:spPr>
        <p:txBody>
          <a:bodyPr numCol="2"/>
          <a:lstStyle/>
          <a:p>
            <a:pPr marL="45720" indent="0">
              <a:lnSpc>
                <a:spcPct val="150000"/>
              </a:lnSpc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Затлъстяването е заболяване, което се дължи на прекомерно натрупване на мастна тъкан в организма на човека. В зависимост от степента на това натрупване, състоянието се определя като наднормено тегло или като затлъстяване. 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263" y="1580197"/>
            <a:ext cx="2286000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12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23334"/>
            <a:ext cx="9875520" cy="1356360"/>
          </a:xfrm>
        </p:spPr>
        <p:txBody>
          <a:bodyPr>
            <a:normAutofit/>
          </a:bodyPr>
          <a:lstStyle/>
          <a:p>
            <a:pPr algn="ctr"/>
            <a:r>
              <a:rPr lang="bg-BG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Резултати</a:t>
            </a:r>
            <a:endParaRPr lang="en-US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4324" y="1993702"/>
            <a:ext cx="9872871" cy="4038600"/>
          </a:xfrm>
        </p:spPr>
        <p:txBody>
          <a:bodyPr numCol="2"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Затлъстяването е резултат на нарушен енергиен баланс –  хората наддават на тегло, когато поемат повече калории, отколкото изгарят. Излишните калории се складират в тялото под формата на тлъстини. Затлъстелите хора носят на гърба си огромно количество излишни мазнини и рисковете за тяхното здраве са сериозни.</a:t>
            </a:r>
            <a:endParaRPr lang="en-US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66" y="2121098"/>
            <a:ext cx="4581205" cy="3911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546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0351" y="338666"/>
            <a:ext cx="9875520" cy="1356360"/>
          </a:xfrm>
        </p:spPr>
        <p:txBody>
          <a:bodyPr/>
          <a:lstStyle/>
          <a:p>
            <a:pPr algn="ctr"/>
            <a:r>
              <a:rPr lang="bg-BG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Заболявания</a:t>
            </a:r>
            <a:endParaRPr lang="en-US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0351" y="1695025"/>
            <a:ext cx="9872871" cy="4587241"/>
          </a:xfrm>
        </p:spPr>
        <p:txBody>
          <a:bodyPr numCol="2"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Затлъстяването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не само естетичен, но и здравословен </a:t>
            </a: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проблем!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причина за развитието на редица заболявания: сърдечно-съдови (атеросклероза, артериална хипертония, исхемична болест на сърцето, мозъчен инсулт), захарен диабет тип 2, злокачествени новообразувания, подагра, ставни и дихателни заболявания, и други. В резултат на всичко това затлъстяването съкращава живота и води до преждевременна смърт.</a:t>
            </a:r>
          </a:p>
          <a:p>
            <a:pPr marL="45720" indent="0"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458" y="2357753"/>
            <a:ext cx="4892675" cy="32617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14664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78933"/>
            <a:ext cx="9875520" cy="13563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Заболявания, предизвикани от наднормените килограми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649" y="1967653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lnSpc>
                <a:spcPct val="170000"/>
              </a:lnSpc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първа място това е хипертонията, която е свързана с висок риск от т.нар. “съдови катастрофи” и внезапна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смърт.</a:t>
            </a:r>
            <a:r>
              <a:rPr lang="en-US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Наднорменото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тегло може да провокира и поява на захарен диабет от втори тип (инсулинонезависим), който също повишава риска от съдови катастрофи и внезапна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смърт.</a:t>
            </a:r>
            <a:r>
              <a:rPr lang="en-US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Пълните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хора са по-застрашени също от рак на дебелото и правото черво, а жените - и от рак на матката или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гърдата.</a:t>
            </a:r>
            <a:r>
              <a:rPr lang="en-US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Съществуват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опорно двигателни заболявания, които могат да бъдат провокирани от наднормената телесна маса - артрити, артрози.</a:t>
            </a:r>
            <a:endParaRPr lang="en-US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534" y="4284559"/>
            <a:ext cx="3446117" cy="19384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4970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Как да разберем дали сме с наднормено тегло?</a:t>
            </a:r>
            <a:endParaRPr lang="en-US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Повечето хора не обръщат особено внимание, когато качват по няколко килограма на година. Ако тази тенденция обаче се запази в продължение на няколко години, то проблемите неминуемо ще настъпят. Увеличаването на теглото е в правопропорционална връзка с увеличаването на риска да развиете редица болести. За да разберете до каква степен сте застрашени трябва направите две измервания, свързани с тялото ви. Това са Индекса на телесна маса (ИТМ) и размера на талията.</a:t>
            </a:r>
            <a:endParaRPr lang="en-US" sz="1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5469" y="4153917"/>
            <a:ext cx="2907932" cy="19420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14259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bg-BG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Размера на талията</a:t>
            </a:r>
            <a:endParaRPr lang="en-US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>
              <a:lnSpc>
                <a:spcPct val="150000"/>
              </a:lnSpc>
              <a:buNone/>
            </a:pP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Натрупването на твърде много мазнини около талията може да увеличи рисковете за здравето повече, отколкото натрупването на мазнини в други части на тялото. Жените с талия над 90 см и мъжете с талия над 100 см са изложени на по-голям риск от развитието на болести, свързани с наднорменото тегло.</a:t>
            </a:r>
            <a:endParaRPr lang="bg-BG" sz="1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6574" y="3674005"/>
            <a:ext cx="3665722" cy="2421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5784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31333" y="677334"/>
            <a:ext cx="10374207" cy="3164989"/>
          </a:xfrm>
        </p:spPr>
        <p:txBody>
          <a:bodyPr>
            <a:normAutofit/>
          </a:bodyPr>
          <a:lstStyle/>
          <a:p>
            <a:r>
              <a:rPr lang="bg-BG" sz="6600" cap="none" dirty="0" smtClean="0">
                <a:ln w="6600">
                  <a:solidFill>
                    <a:schemeClr val="accent2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Благодаря Ви за вниманието!</a:t>
            </a:r>
            <a:endParaRPr lang="en-US" sz="6600" cap="none" dirty="0">
              <a:ln w="6600">
                <a:solidFill>
                  <a:schemeClr val="accent2"/>
                </a:solidFill>
                <a:prstDash val="solid"/>
              </a:ln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5060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43</TotalTime>
  <Words>415</Words>
  <Application>Microsoft Office PowerPoint</Application>
  <PresentationFormat>Widescreen</PresentationFormat>
  <Paragraphs>16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Corbel</vt:lpstr>
      <vt:lpstr>Times New Roman</vt:lpstr>
      <vt:lpstr>Basis</vt:lpstr>
      <vt:lpstr>Вредите от наднорменото тегло</vt:lpstr>
      <vt:lpstr>Затлъстяване</vt:lpstr>
      <vt:lpstr>Резултати</vt:lpstr>
      <vt:lpstr>Заболявания</vt:lpstr>
      <vt:lpstr>Заболявания, предизвикани от наднормените килограми </vt:lpstr>
      <vt:lpstr>Как да разберем дали сме с наднормено тегло?</vt:lpstr>
      <vt:lpstr>Размера на талията</vt:lpstr>
      <vt:lpstr>Благодаря Ви за вниманието!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Вредите от наднорменото тегло</dc:title>
  <dc:creator>123</dc:creator>
  <cp:lastModifiedBy>123</cp:lastModifiedBy>
  <cp:revision>6</cp:revision>
  <dcterms:created xsi:type="dcterms:W3CDTF">2018-05-01T18:15:48Z</dcterms:created>
  <dcterms:modified xsi:type="dcterms:W3CDTF">2018-05-11T17:49:20Z</dcterms:modified>
</cp:coreProperties>
</file>